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21"/>
  </p:notesMasterIdLst>
  <p:sldIdLst>
    <p:sldId id="256" r:id="rId10"/>
    <p:sldId id="257" r:id="rId11"/>
    <p:sldId id="258" r:id="rId12"/>
    <p:sldId id="259" r:id="rId13"/>
    <p:sldId id="260" r:id="rId14"/>
    <p:sldId id="265" r:id="rId15"/>
    <p:sldId id="261" r:id="rId16"/>
    <p:sldId id="262" r:id="rId17"/>
    <p:sldId id="263" r:id="rId18"/>
    <p:sldId id="264" r:id="rId19"/>
    <p:sldId id="26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52324-28DB-4E61-AE75-E6BAB19A7AD8}" type="datetimeFigureOut">
              <a:rPr lang="en-US" smtClean="0"/>
              <a:t>4/30/2008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5C4B7-33AB-461A-8ECC-264A245689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14C49-5010-4C6F-AF30-B5F3D2210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4B867-49E3-47D8-9B36-541977751E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7E82C-9597-4B33-A2B9-8D6B1DD05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6A599-2B91-46FC-8BF9-E9D40BBF3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8C4A8-A425-418F-94F9-530278E308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24FCA-31CC-4BF1-8C99-6924C0EE3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C98BD-4B9E-4D70-82E5-0E5DD3B026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DE2F-4D94-46F8-9E8C-716AB6A77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CD530-BFF6-49D9-A18B-3FCB773A71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603CE-028F-4923-B3F2-92EC96092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E2E10-218D-4A9D-B7A5-02B697B1F2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F3CD6-4F58-4B14-B1E2-1FA1BAD35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5BA16-DECC-4777-A469-848BA237A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F3F1-828F-4B77-8966-F726B175B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4B775-EFC3-4DBB-9FA9-E1065EF63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EDA78-0DEC-4834-9EF4-D78A57BA46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939E1-EC47-4624-882A-998E1CD37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1E27D-7223-49C8-B365-EBB2BE2A2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A32E6-467C-43C3-88CA-732791E371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F5115-35D0-48E5-A9F9-BFFF874D3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46280-78FF-407F-8440-A344318AD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18522-AB66-426B-962E-431E6EDF4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2B4B9-5F40-43FD-9B9C-37C4ABB46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B4AA-1EA1-4B0C-93F3-07F7BACA0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AC223-FC56-4633-9A79-9F35B80E3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F2E52-64B7-4FA0-8E6C-7F587D2A7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0C57B-6C1D-4983-A6BE-8068351990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E434F-67B5-4599-9ED9-F9FE2554F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FA12-C2D4-4E02-8E52-634475046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82A9A-9224-475C-AEF4-EDA13B098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B2878-F315-41EF-AF4F-938D8C810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4BF7E-A461-4395-A9C4-3D2B8DFE5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506E2-9C03-42A9-A396-663CB9CD9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0E8D5-20E7-49B3-9894-25D17F006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A2F71-325F-4136-AF5B-BD7C9F686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A0DAB-C0DA-49CD-AB5E-B6FAA625B0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F20AE-9296-4503-9267-8B7B09DA9C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E9B2-7A42-4E91-B33D-506A46C3E0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97EEC-733F-42A5-B99E-BC0ABE3B5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F0089-D089-4AB4-9B47-7ECDB9D42B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BA581-0114-49AC-8F34-6BE6D0C181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9EA01-8B24-4C5B-8491-6BA2A4C39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83100-744C-40EA-B7B6-F47F05121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13425-2AD0-4864-93EF-AD5416DC2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F2A2D-3E02-4F86-8A5B-3352E5843E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09851-1C4C-4A3E-B75F-45920AFBE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EFAAF-916D-4586-BD67-24A21E6E3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4510E-7E35-41F1-AE8E-F2ECB97D60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39389-11C8-4334-BCE1-F1A2F42A9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A3BA8-5000-40E3-8DD5-C8DC70805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46598-4C90-4CA5-A71F-96282DB105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C9B2F-C4D6-4EE4-A86A-BFEFEB15A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05B74-2CF1-4045-88B4-F4D0D3CD1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106D9-C0A2-4FFD-B15E-89733EFCF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7890-3FD7-43C8-9719-DCD84BD04E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58DAE-41D2-47C9-A539-44E20804E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0F5B9-E7EB-48F8-856D-5560078BF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E5441-24F6-4601-B53E-75E59AA35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139E9-1C9C-4B6C-B0CA-BCFA49B3B0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FEFED-AC71-4535-8513-9A5251C7DA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F01F4-A626-465A-828A-023414B6A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8D4FD-2342-4EDC-8309-90D4A03AC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FFDC-17B3-4F94-8114-9DC03C9BB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70F37-5670-4CC8-B01D-DEAA4614F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56D6D-BAAF-437D-A2F4-E471BF67C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0F26E-5918-4B33-BC1D-075728A8F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E4F03-6213-4A3C-818A-955546213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8C5AC-A474-456A-B431-F47FC4470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8AB14-3A71-4F4F-8094-245B81FBC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F4762-8958-41FA-B218-9EFF42752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BA829-041A-45C5-8AD7-B130BAC39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5DB99-9336-470F-BD49-9D211AFFD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768C8-A5A8-4460-B3A5-FAF0FF66D9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3A93A-63E0-4CD4-A201-1DBAFE827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4E385-CEE1-448E-BC8E-630CB55D9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10BD1-47AD-4B5D-9E82-56BB5748E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0FDEC-F5A1-4DA4-A0F1-EF255B6C7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C736F-DBDD-49C8-BCBE-DE9281100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9B16A-5EC5-4B17-9ED4-4D1C2CA1D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B6822-C80B-4401-8B4E-8AC72F9FA2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5FE2A-B3D5-4774-B40F-E8366EF4F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ED6FD-03C7-45E2-BC4B-71B909232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CFC-77DD-47B0-9582-9B1CF27D75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53868-8E45-413A-815D-DBDECDAE9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3C52-22E5-4357-8CE0-E9DAAC2A4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FC362-94E0-4032-804F-D68CDCDA8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E4525-F9C7-4A86-AC84-018970436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B1052-3D9F-4174-81B5-C5AC27135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ED88A-6797-414F-BD02-67B0409237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2D002-9211-40F0-B00E-E3A03E541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7CB64-7865-449A-8827-AB4DCE4EF0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E7938-6BBC-4D44-B304-097786535F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6784F-CE63-4995-8795-DF4536F88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BFBC1-9E08-4611-9D91-1C8A70616E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BF02E-2E93-42A8-8F2B-6886E72F4E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ED2BC-CE09-4D92-AE21-EA976C7D05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90A66-89D2-4604-B5D3-3DAC1C3C4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91255-6C00-4660-8F87-910F9B548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D28D1-E43E-4B38-A0CF-7FB4F61024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21EA2A-CF2F-45A0-B915-307E8BAD6C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D5B437-1839-4F32-A39E-55C2977829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AD391F-B1B2-47F9-B477-04C2560C52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854B32-04B7-4A6A-BADB-6BB770229F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58CDDE-964C-4D90-AB69-F2803A99B2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F36F03-1A6A-43F5-BE58-51E0B66F82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0D607D-76FB-41EF-8D33-89153520FA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17BB3B-319D-4CE4-BF07-2ECF0DF621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312C49-E89B-4A0B-90DA-0CE93C72F1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8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Trapezoids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29, 2008</a:t>
            </a:r>
            <a:endParaRPr lang="en-US" dirty="0"/>
          </a:p>
        </p:txBody>
      </p:sp>
      <p:sp>
        <p:nvSpPr>
          <p:cNvPr id="6" name="SMARTPenAnnotation263"/>
          <p:cNvSpPr/>
          <p:nvPr/>
        </p:nvSpPr>
        <p:spPr>
          <a:xfrm>
            <a:off x="4217670" y="3901611"/>
            <a:ext cx="548640" cy="533229"/>
          </a:xfrm>
          <a:custGeom>
            <a:avLst/>
            <a:gdLst/>
            <a:ahLst/>
            <a:cxnLst/>
            <a:rect l="0" t="0" r="0" b="0"/>
            <a:pathLst>
              <a:path w="548640" h="533229">
                <a:moveTo>
                  <a:pt x="0" y="533228"/>
                </a:moveTo>
                <a:lnTo>
                  <a:pt x="0" y="527161"/>
                </a:lnTo>
                <a:lnTo>
                  <a:pt x="1270" y="525373"/>
                </a:lnTo>
                <a:lnTo>
                  <a:pt x="3386" y="524182"/>
                </a:lnTo>
                <a:lnTo>
                  <a:pt x="6067" y="523387"/>
                </a:lnTo>
                <a:lnTo>
                  <a:pt x="7855" y="520318"/>
                </a:lnTo>
                <a:lnTo>
                  <a:pt x="11641" y="505132"/>
                </a:lnTo>
                <a:lnTo>
                  <a:pt x="17026" y="496188"/>
                </a:lnTo>
                <a:lnTo>
                  <a:pt x="30427" y="481206"/>
                </a:lnTo>
                <a:lnTo>
                  <a:pt x="39334" y="471877"/>
                </a:lnTo>
                <a:lnTo>
                  <a:pt x="128291" y="373141"/>
                </a:lnTo>
                <a:lnTo>
                  <a:pt x="168822" y="330855"/>
                </a:lnTo>
                <a:lnTo>
                  <a:pt x="228786" y="270298"/>
                </a:lnTo>
                <a:lnTo>
                  <a:pt x="247774" y="252531"/>
                </a:lnTo>
                <a:lnTo>
                  <a:pt x="405050" y="113665"/>
                </a:lnTo>
                <a:lnTo>
                  <a:pt x="418623" y="101119"/>
                </a:lnTo>
                <a:lnTo>
                  <a:pt x="431482" y="90215"/>
                </a:lnTo>
                <a:lnTo>
                  <a:pt x="443865" y="80407"/>
                </a:lnTo>
                <a:lnTo>
                  <a:pt x="455930" y="71327"/>
                </a:lnTo>
                <a:lnTo>
                  <a:pt x="466513" y="62735"/>
                </a:lnTo>
                <a:lnTo>
                  <a:pt x="476109" y="54466"/>
                </a:lnTo>
                <a:lnTo>
                  <a:pt x="485046" y="46413"/>
                </a:lnTo>
                <a:lnTo>
                  <a:pt x="501749" y="34079"/>
                </a:lnTo>
                <a:lnTo>
                  <a:pt x="518909" y="23095"/>
                </a:lnTo>
                <a:lnTo>
                  <a:pt x="539236" y="9746"/>
                </a:lnTo>
                <a:lnTo>
                  <a:pt x="544911" y="5170"/>
                </a:lnTo>
                <a:lnTo>
                  <a:pt x="547424" y="2120"/>
                </a:lnTo>
                <a:lnTo>
                  <a:pt x="547829" y="86"/>
                </a:lnTo>
                <a:lnTo>
                  <a:pt x="548099" y="0"/>
                </a:lnTo>
                <a:lnTo>
                  <a:pt x="548639" y="7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4"/>
          <p:cNvSpPr/>
          <p:nvPr/>
        </p:nvSpPr>
        <p:spPr>
          <a:xfrm>
            <a:off x="4229100" y="3430627"/>
            <a:ext cx="330911" cy="432604"/>
          </a:xfrm>
          <a:custGeom>
            <a:avLst/>
            <a:gdLst/>
            <a:ahLst/>
            <a:cxnLst/>
            <a:rect l="0" t="0" r="0" b="0"/>
            <a:pathLst>
              <a:path w="330911" h="432604">
                <a:moveTo>
                  <a:pt x="11429" y="124102"/>
                </a:moveTo>
                <a:lnTo>
                  <a:pt x="5362" y="118035"/>
                </a:lnTo>
                <a:lnTo>
                  <a:pt x="4844" y="116247"/>
                </a:lnTo>
                <a:lnTo>
                  <a:pt x="5769" y="115056"/>
                </a:lnTo>
                <a:lnTo>
                  <a:pt x="7656" y="114261"/>
                </a:lnTo>
                <a:lnTo>
                  <a:pt x="8914" y="112462"/>
                </a:lnTo>
                <a:lnTo>
                  <a:pt x="10312" y="107075"/>
                </a:lnTo>
                <a:lnTo>
                  <a:pt x="11954" y="105131"/>
                </a:lnTo>
                <a:lnTo>
                  <a:pt x="14320" y="103835"/>
                </a:lnTo>
                <a:lnTo>
                  <a:pt x="17166" y="102971"/>
                </a:lnTo>
                <a:lnTo>
                  <a:pt x="25414" y="98585"/>
                </a:lnTo>
                <a:lnTo>
                  <a:pt x="51511" y="83551"/>
                </a:lnTo>
                <a:lnTo>
                  <a:pt x="94437" y="60783"/>
                </a:lnTo>
                <a:lnTo>
                  <a:pt x="120108" y="47599"/>
                </a:lnTo>
                <a:lnTo>
                  <a:pt x="143572" y="36271"/>
                </a:lnTo>
                <a:lnTo>
                  <a:pt x="165564" y="26178"/>
                </a:lnTo>
                <a:lnTo>
                  <a:pt x="186576" y="16909"/>
                </a:lnTo>
                <a:lnTo>
                  <a:pt x="205664" y="10730"/>
                </a:lnTo>
                <a:lnTo>
                  <a:pt x="223469" y="6611"/>
                </a:lnTo>
                <a:lnTo>
                  <a:pt x="240419" y="3865"/>
                </a:lnTo>
                <a:lnTo>
                  <a:pt x="252989" y="2034"/>
                </a:lnTo>
                <a:lnTo>
                  <a:pt x="262639" y="813"/>
                </a:lnTo>
                <a:lnTo>
                  <a:pt x="270343" y="0"/>
                </a:lnTo>
                <a:lnTo>
                  <a:pt x="276748" y="727"/>
                </a:lnTo>
                <a:lnTo>
                  <a:pt x="282289" y="2482"/>
                </a:lnTo>
                <a:lnTo>
                  <a:pt x="287252" y="4922"/>
                </a:lnTo>
                <a:lnTo>
                  <a:pt x="290562" y="7819"/>
                </a:lnTo>
                <a:lnTo>
                  <a:pt x="292767" y="11020"/>
                </a:lnTo>
                <a:lnTo>
                  <a:pt x="295218" y="17964"/>
                </a:lnTo>
                <a:lnTo>
                  <a:pt x="296599" y="30283"/>
                </a:lnTo>
                <a:lnTo>
                  <a:pt x="296921" y="42612"/>
                </a:lnTo>
                <a:lnTo>
                  <a:pt x="294468" y="49455"/>
                </a:lnTo>
                <a:lnTo>
                  <a:pt x="290291" y="56558"/>
                </a:lnTo>
                <a:lnTo>
                  <a:pt x="259271" y="98343"/>
                </a:lnTo>
                <a:lnTo>
                  <a:pt x="250317" y="109469"/>
                </a:lnTo>
                <a:lnTo>
                  <a:pt x="241808" y="119427"/>
                </a:lnTo>
                <a:lnTo>
                  <a:pt x="233595" y="128606"/>
                </a:lnTo>
                <a:lnTo>
                  <a:pt x="217697" y="145577"/>
                </a:lnTo>
                <a:lnTo>
                  <a:pt x="209901" y="153659"/>
                </a:lnTo>
                <a:lnTo>
                  <a:pt x="202164" y="162857"/>
                </a:lnTo>
                <a:lnTo>
                  <a:pt x="194466" y="172799"/>
                </a:lnTo>
                <a:lnTo>
                  <a:pt x="186794" y="183236"/>
                </a:lnTo>
                <a:lnTo>
                  <a:pt x="179139" y="191465"/>
                </a:lnTo>
                <a:lnTo>
                  <a:pt x="171496" y="198221"/>
                </a:lnTo>
                <a:lnTo>
                  <a:pt x="163860" y="203995"/>
                </a:lnTo>
                <a:lnTo>
                  <a:pt x="153690" y="212924"/>
                </a:lnTo>
                <a:lnTo>
                  <a:pt x="141830" y="223957"/>
                </a:lnTo>
                <a:lnTo>
                  <a:pt x="104498" y="259961"/>
                </a:lnTo>
                <a:lnTo>
                  <a:pt x="100145" y="262935"/>
                </a:lnTo>
                <a:lnTo>
                  <a:pt x="97243" y="263648"/>
                </a:lnTo>
                <a:lnTo>
                  <a:pt x="95308" y="262852"/>
                </a:lnTo>
                <a:lnTo>
                  <a:pt x="95289" y="261053"/>
                </a:lnTo>
                <a:lnTo>
                  <a:pt x="96546" y="258583"/>
                </a:lnTo>
                <a:lnTo>
                  <a:pt x="98654" y="255666"/>
                </a:lnTo>
                <a:lnTo>
                  <a:pt x="103869" y="251181"/>
                </a:lnTo>
                <a:lnTo>
                  <a:pt x="111156" y="245652"/>
                </a:lnTo>
                <a:lnTo>
                  <a:pt x="119824" y="239426"/>
                </a:lnTo>
                <a:lnTo>
                  <a:pt x="128142" y="234005"/>
                </a:lnTo>
                <a:lnTo>
                  <a:pt x="136228" y="229120"/>
                </a:lnTo>
                <a:lnTo>
                  <a:pt x="144159" y="224594"/>
                </a:lnTo>
                <a:lnTo>
                  <a:pt x="151986" y="221577"/>
                </a:lnTo>
                <a:lnTo>
                  <a:pt x="159744" y="219566"/>
                </a:lnTo>
                <a:lnTo>
                  <a:pt x="167456" y="218225"/>
                </a:lnTo>
                <a:lnTo>
                  <a:pt x="175137" y="216060"/>
                </a:lnTo>
                <a:lnTo>
                  <a:pt x="182798" y="213348"/>
                </a:lnTo>
                <a:lnTo>
                  <a:pt x="190445" y="210269"/>
                </a:lnTo>
                <a:lnTo>
                  <a:pt x="198083" y="208217"/>
                </a:lnTo>
                <a:lnTo>
                  <a:pt x="205716" y="206849"/>
                </a:lnTo>
                <a:lnTo>
                  <a:pt x="213343" y="205937"/>
                </a:lnTo>
                <a:lnTo>
                  <a:pt x="220969" y="204059"/>
                </a:lnTo>
                <a:lnTo>
                  <a:pt x="228593" y="201537"/>
                </a:lnTo>
                <a:lnTo>
                  <a:pt x="236215" y="198585"/>
                </a:lnTo>
                <a:lnTo>
                  <a:pt x="243837" y="197888"/>
                </a:lnTo>
                <a:lnTo>
                  <a:pt x="251457" y="198692"/>
                </a:lnTo>
                <a:lnTo>
                  <a:pt x="259078" y="200499"/>
                </a:lnTo>
                <a:lnTo>
                  <a:pt x="267969" y="201703"/>
                </a:lnTo>
                <a:lnTo>
                  <a:pt x="277705" y="202507"/>
                </a:lnTo>
                <a:lnTo>
                  <a:pt x="288007" y="203042"/>
                </a:lnTo>
                <a:lnTo>
                  <a:pt x="296145" y="204669"/>
                </a:lnTo>
                <a:lnTo>
                  <a:pt x="302840" y="207023"/>
                </a:lnTo>
                <a:lnTo>
                  <a:pt x="308573" y="209863"/>
                </a:lnTo>
                <a:lnTo>
                  <a:pt x="312395" y="213026"/>
                </a:lnTo>
                <a:lnTo>
                  <a:pt x="314943" y="216405"/>
                </a:lnTo>
                <a:lnTo>
                  <a:pt x="319045" y="223546"/>
                </a:lnTo>
                <a:lnTo>
                  <a:pt x="325101" y="230953"/>
                </a:lnTo>
                <a:lnTo>
                  <a:pt x="327224" y="234706"/>
                </a:lnTo>
                <a:lnTo>
                  <a:pt x="329582" y="242263"/>
                </a:lnTo>
                <a:lnTo>
                  <a:pt x="330631" y="253241"/>
                </a:lnTo>
                <a:lnTo>
                  <a:pt x="330910" y="259725"/>
                </a:lnTo>
                <a:lnTo>
                  <a:pt x="329827" y="266588"/>
                </a:lnTo>
                <a:lnTo>
                  <a:pt x="327835" y="273703"/>
                </a:lnTo>
                <a:lnTo>
                  <a:pt x="322234" y="287111"/>
                </a:lnTo>
                <a:lnTo>
                  <a:pt x="311941" y="303071"/>
                </a:lnTo>
                <a:lnTo>
                  <a:pt x="304587" y="316250"/>
                </a:lnTo>
                <a:lnTo>
                  <a:pt x="298308" y="324591"/>
                </a:lnTo>
                <a:lnTo>
                  <a:pt x="290312" y="333962"/>
                </a:lnTo>
                <a:lnTo>
                  <a:pt x="281171" y="344018"/>
                </a:lnTo>
                <a:lnTo>
                  <a:pt x="269997" y="354533"/>
                </a:lnTo>
                <a:lnTo>
                  <a:pt x="257468" y="365353"/>
                </a:lnTo>
                <a:lnTo>
                  <a:pt x="244035" y="376376"/>
                </a:lnTo>
                <a:lnTo>
                  <a:pt x="232540" y="384995"/>
                </a:lnTo>
                <a:lnTo>
                  <a:pt x="222337" y="392011"/>
                </a:lnTo>
                <a:lnTo>
                  <a:pt x="212994" y="397958"/>
                </a:lnTo>
                <a:lnTo>
                  <a:pt x="201686" y="404463"/>
                </a:lnTo>
                <a:lnTo>
                  <a:pt x="175574" y="418464"/>
                </a:lnTo>
                <a:lnTo>
                  <a:pt x="164039" y="423214"/>
                </a:lnTo>
                <a:lnTo>
                  <a:pt x="153809" y="426380"/>
                </a:lnTo>
                <a:lnTo>
                  <a:pt x="144450" y="428491"/>
                </a:lnTo>
                <a:lnTo>
                  <a:pt x="135670" y="429898"/>
                </a:lnTo>
                <a:lnTo>
                  <a:pt x="127276" y="430836"/>
                </a:lnTo>
                <a:lnTo>
                  <a:pt x="119141" y="431462"/>
                </a:lnTo>
                <a:lnTo>
                  <a:pt x="111177" y="431879"/>
                </a:lnTo>
                <a:lnTo>
                  <a:pt x="95555" y="432342"/>
                </a:lnTo>
                <a:lnTo>
                  <a:pt x="66413" y="432603"/>
                </a:lnTo>
                <a:lnTo>
                  <a:pt x="58245" y="431369"/>
                </a:lnTo>
                <a:lnTo>
                  <a:pt x="51530" y="429277"/>
                </a:lnTo>
                <a:lnTo>
                  <a:pt x="45783" y="426612"/>
                </a:lnTo>
                <a:lnTo>
                  <a:pt x="39412" y="424836"/>
                </a:lnTo>
                <a:lnTo>
                  <a:pt x="32625" y="423651"/>
                </a:lnTo>
                <a:lnTo>
                  <a:pt x="25560" y="422861"/>
                </a:lnTo>
                <a:lnTo>
                  <a:pt x="20850" y="421065"/>
                </a:lnTo>
                <a:lnTo>
                  <a:pt x="17710" y="418598"/>
                </a:lnTo>
                <a:lnTo>
                  <a:pt x="15616" y="415683"/>
                </a:lnTo>
                <a:lnTo>
                  <a:pt x="12951" y="413739"/>
                </a:lnTo>
                <a:lnTo>
                  <a:pt x="6602" y="411580"/>
                </a:lnTo>
                <a:lnTo>
                  <a:pt x="4402" y="409734"/>
                </a:lnTo>
                <a:lnTo>
                  <a:pt x="2934" y="407234"/>
                </a:lnTo>
                <a:lnTo>
                  <a:pt x="869" y="401033"/>
                </a:lnTo>
                <a:lnTo>
                  <a:pt x="0" y="3869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5"/>
          <p:cNvSpPr/>
          <p:nvPr/>
        </p:nvSpPr>
        <p:spPr>
          <a:xfrm>
            <a:off x="4617775" y="3383279"/>
            <a:ext cx="329198" cy="376560"/>
          </a:xfrm>
          <a:custGeom>
            <a:avLst/>
            <a:gdLst/>
            <a:ahLst/>
            <a:cxnLst/>
            <a:rect l="0" t="0" r="0" b="0"/>
            <a:pathLst>
              <a:path w="329198" h="376560">
                <a:moveTo>
                  <a:pt x="148534" y="0"/>
                </a:moveTo>
                <a:lnTo>
                  <a:pt x="142467" y="0"/>
                </a:lnTo>
                <a:lnTo>
                  <a:pt x="139409" y="1271"/>
                </a:lnTo>
                <a:lnTo>
                  <a:pt x="132626" y="6068"/>
                </a:lnTo>
                <a:lnTo>
                  <a:pt x="118604" y="15821"/>
                </a:lnTo>
                <a:lnTo>
                  <a:pt x="109531" y="21977"/>
                </a:lnTo>
                <a:lnTo>
                  <a:pt x="102212" y="28622"/>
                </a:lnTo>
                <a:lnTo>
                  <a:pt x="96063" y="35591"/>
                </a:lnTo>
                <a:lnTo>
                  <a:pt x="90693" y="42777"/>
                </a:lnTo>
                <a:lnTo>
                  <a:pt x="84574" y="48839"/>
                </a:lnTo>
                <a:lnTo>
                  <a:pt x="77954" y="54149"/>
                </a:lnTo>
                <a:lnTo>
                  <a:pt x="71001" y="58959"/>
                </a:lnTo>
                <a:lnTo>
                  <a:pt x="65095" y="64707"/>
                </a:lnTo>
                <a:lnTo>
                  <a:pt x="59889" y="71078"/>
                </a:lnTo>
                <a:lnTo>
                  <a:pt x="55147" y="77865"/>
                </a:lnTo>
                <a:lnTo>
                  <a:pt x="46906" y="92550"/>
                </a:lnTo>
                <a:lnTo>
                  <a:pt x="24203" y="135960"/>
                </a:lnTo>
                <a:lnTo>
                  <a:pt x="16117" y="154140"/>
                </a:lnTo>
                <a:lnTo>
                  <a:pt x="10726" y="168801"/>
                </a:lnTo>
                <a:lnTo>
                  <a:pt x="7132" y="181114"/>
                </a:lnTo>
                <a:lnTo>
                  <a:pt x="4737" y="191863"/>
                </a:lnTo>
                <a:lnTo>
                  <a:pt x="3139" y="201569"/>
                </a:lnTo>
                <a:lnTo>
                  <a:pt x="2074" y="210579"/>
                </a:lnTo>
                <a:lnTo>
                  <a:pt x="1364" y="217856"/>
                </a:lnTo>
                <a:lnTo>
                  <a:pt x="576" y="229329"/>
                </a:lnTo>
                <a:lnTo>
                  <a:pt x="225" y="245434"/>
                </a:lnTo>
                <a:lnTo>
                  <a:pt x="0" y="280750"/>
                </a:lnTo>
                <a:lnTo>
                  <a:pt x="1251" y="287497"/>
                </a:lnTo>
                <a:lnTo>
                  <a:pt x="6029" y="298380"/>
                </a:lnTo>
                <a:lnTo>
                  <a:pt x="12385" y="307450"/>
                </a:lnTo>
                <a:lnTo>
                  <a:pt x="19444" y="316985"/>
                </a:lnTo>
                <a:lnTo>
                  <a:pt x="23104" y="323083"/>
                </a:lnTo>
                <a:lnTo>
                  <a:pt x="26814" y="329689"/>
                </a:lnTo>
                <a:lnTo>
                  <a:pt x="31828" y="335363"/>
                </a:lnTo>
                <a:lnTo>
                  <a:pt x="37710" y="340415"/>
                </a:lnTo>
                <a:lnTo>
                  <a:pt x="44172" y="345054"/>
                </a:lnTo>
                <a:lnTo>
                  <a:pt x="49749" y="348146"/>
                </a:lnTo>
                <a:lnTo>
                  <a:pt x="59333" y="351582"/>
                </a:lnTo>
                <a:lnTo>
                  <a:pt x="101940" y="362913"/>
                </a:lnTo>
                <a:lnTo>
                  <a:pt x="125285" y="369998"/>
                </a:lnTo>
                <a:lnTo>
                  <a:pt x="135575" y="372396"/>
                </a:lnTo>
                <a:lnTo>
                  <a:pt x="144975" y="373994"/>
                </a:lnTo>
                <a:lnTo>
                  <a:pt x="153781" y="375059"/>
                </a:lnTo>
                <a:lnTo>
                  <a:pt x="163463" y="375770"/>
                </a:lnTo>
                <a:lnTo>
                  <a:pt x="173727" y="376243"/>
                </a:lnTo>
                <a:lnTo>
                  <a:pt x="184379" y="376559"/>
                </a:lnTo>
                <a:lnTo>
                  <a:pt x="194021" y="375499"/>
                </a:lnTo>
                <a:lnTo>
                  <a:pt x="202989" y="373523"/>
                </a:lnTo>
                <a:lnTo>
                  <a:pt x="211507" y="370936"/>
                </a:lnTo>
                <a:lnTo>
                  <a:pt x="218456" y="369210"/>
                </a:lnTo>
                <a:lnTo>
                  <a:pt x="224359" y="368061"/>
                </a:lnTo>
                <a:lnTo>
                  <a:pt x="229564" y="367294"/>
                </a:lnTo>
                <a:lnTo>
                  <a:pt x="238734" y="363055"/>
                </a:lnTo>
                <a:lnTo>
                  <a:pt x="248313" y="356938"/>
                </a:lnTo>
                <a:lnTo>
                  <a:pt x="254424" y="353529"/>
                </a:lnTo>
                <a:lnTo>
                  <a:pt x="261038" y="349986"/>
                </a:lnTo>
                <a:lnTo>
                  <a:pt x="266716" y="346354"/>
                </a:lnTo>
                <a:lnTo>
                  <a:pt x="276413" y="338932"/>
                </a:lnTo>
                <a:lnTo>
                  <a:pt x="284956" y="331400"/>
                </a:lnTo>
                <a:lnTo>
                  <a:pt x="289013" y="327613"/>
                </a:lnTo>
                <a:lnTo>
                  <a:pt x="291716" y="323819"/>
                </a:lnTo>
                <a:lnTo>
                  <a:pt x="294721" y="316217"/>
                </a:lnTo>
                <a:lnTo>
                  <a:pt x="299443" y="305217"/>
                </a:lnTo>
                <a:lnTo>
                  <a:pt x="302480" y="298729"/>
                </a:lnTo>
                <a:lnTo>
                  <a:pt x="309241" y="288132"/>
                </a:lnTo>
                <a:lnTo>
                  <a:pt x="312823" y="283528"/>
                </a:lnTo>
                <a:lnTo>
                  <a:pt x="316480" y="275379"/>
                </a:lnTo>
                <a:lnTo>
                  <a:pt x="320188" y="264866"/>
                </a:lnTo>
                <a:lnTo>
                  <a:pt x="323930" y="252778"/>
                </a:lnTo>
                <a:lnTo>
                  <a:pt x="326425" y="238369"/>
                </a:lnTo>
                <a:lnTo>
                  <a:pt x="328088" y="222412"/>
                </a:lnTo>
                <a:lnTo>
                  <a:pt x="329197" y="205425"/>
                </a:lnTo>
                <a:lnTo>
                  <a:pt x="328666" y="187750"/>
                </a:lnTo>
                <a:lnTo>
                  <a:pt x="327042" y="169617"/>
                </a:lnTo>
                <a:lnTo>
                  <a:pt x="324689" y="151178"/>
                </a:lnTo>
                <a:lnTo>
                  <a:pt x="321851" y="136346"/>
                </a:lnTo>
                <a:lnTo>
                  <a:pt x="318689" y="123917"/>
                </a:lnTo>
                <a:lnTo>
                  <a:pt x="315311" y="113092"/>
                </a:lnTo>
                <a:lnTo>
                  <a:pt x="310519" y="103335"/>
                </a:lnTo>
                <a:lnTo>
                  <a:pt x="304784" y="94290"/>
                </a:lnTo>
                <a:lnTo>
                  <a:pt x="298421" y="85720"/>
                </a:lnTo>
                <a:lnTo>
                  <a:pt x="292909" y="78737"/>
                </a:lnTo>
                <a:lnTo>
                  <a:pt x="283397" y="67591"/>
                </a:lnTo>
                <a:lnTo>
                  <a:pt x="277813" y="64111"/>
                </a:lnTo>
                <a:lnTo>
                  <a:pt x="271550" y="61791"/>
                </a:lnTo>
                <a:lnTo>
                  <a:pt x="264835" y="60244"/>
                </a:lnTo>
                <a:lnTo>
                  <a:pt x="257818" y="57943"/>
                </a:lnTo>
                <a:lnTo>
                  <a:pt x="250601" y="55139"/>
                </a:lnTo>
                <a:lnTo>
                  <a:pt x="243248" y="52000"/>
                </a:lnTo>
                <a:lnTo>
                  <a:pt x="235807" y="49906"/>
                </a:lnTo>
                <a:lnTo>
                  <a:pt x="228306" y="48511"/>
                </a:lnTo>
                <a:lnTo>
                  <a:pt x="220766" y="47580"/>
                </a:lnTo>
                <a:lnTo>
                  <a:pt x="213199" y="46961"/>
                </a:lnTo>
                <a:lnTo>
                  <a:pt x="205614" y="46548"/>
                </a:lnTo>
                <a:lnTo>
                  <a:pt x="198017" y="46272"/>
                </a:lnTo>
                <a:lnTo>
                  <a:pt x="189143" y="47358"/>
                </a:lnTo>
                <a:lnTo>
                  <a:pt x="179417" y="49352"/>
                </a:lnTo>
                <a:lnTo>
                  <a:pt x="169123" y="51952"/>
                </a:lnTo>
                <a:lnTo>
                  <a:pt x="159720" y="53685"/>
                </a:lnTo>
                <a:lnTo>
                  <a:pt x="150912" y="54840"/>
                </a:lnTo>
                <a:lnTo>
                  <a:pt x="142499" y="55610"/>
                </a:lnTo>
                <a:lnTo>
                  <a:pt x="134351" y="57393"/>
                </a:lnTo>
                <a:lnTo>
                  <a:pt x="126379" y="59853"/>
                </a:lnTo>
                <a:lnTo>
                  <a:pt x="118524" y="62762"/>
                </a:lnTo>
                <a:lnTo>
                  <a:pt x="106938" y="68511"/>
                </a:lnTo>
                <a:lnTo>
                  <a:pt x="92863" y="76155"/>
                </a:lnTo>
                <a:lnTo>
                  <a:pt x="11375" y="12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Finding angle measures in an isosceles trapezoid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Two congruent angles of an isosceles trapezoid have measures 3x + 10 and 5x -10. Find the value of x and then give the measures of all angles of the trapezoid.</a:t>
            </a:r>
          </a:p>
          <a:p>
            <a:pPr>
              <a:buFontTx/>
              <a:buNone/>
            </a:pPr>
            <a:endParaRPr lang="en-US"/>
          </a:p>
        </p:txBody>
      </p:sp>
      <p:sp>
        <p:nvSpPr>
          <p:cNvPr id="6" name="SMARTPenAnnotation0"/>
          <p:cNvSpPr/>
          <p:nvPr/>
        </p:nvSpPr>
        <p:spPr>
          <a:xfrm>
            <a:off x="3337559" y="3717362"/>
            <a:ext cx="5074921" cy="2249098"/>
          </a:xfrm>
          <a:custGeom>
            <a:avLst/>
            <a:gdLst/>
            <a:ahLst/>
            <a:cxnLst/>
            <a:rect l="0" t="0" r="0" b="0"/>
            <a:pathLst>
              <a:path w="5074921" h="2249098">
                <a:moveTo>
                  <a:pt x="0" y="2249097"/>
                </a:moveTo>
                <a:lnTo>
                  <a:pt x="6069" y="2243030"/>
                </a:lnTo>
                <a:lnTo>
                  <a:pt x="7856" y="2239972"/>
                </a:lnTo>
                <a:lnTo>
                  <a:pt x="9842" y="2233189"/>
                </a:lnTo>
                <a:lnTo>
                  <a:pt x="55295" y="2163873"/>
                </a:lnTo>
                <a:lnTo>
                  <a:pt x="92161" y="2104465"/>
                </a:lnTo>
                <a:lnTo>
                  <a:pt x="123050" y="2047924"/>
                </a:lnTo>
                <a:lnTo>
                  <a:pt x="152453" y="1990947"/>
                </a:lnTo>
                <a:lnTo>
                  <a:pt x="188964" y="1922136"/>
                </a:lnTo>
                <a:lnTo>
                  <a:pt x="215869" y="1858991"/>
                </a:lnTo>
                <a:lnTo>
                  <a:pt x="287179" y="1719672"/>
                </a:lnTo>
                <a:lnTo>
                  <a:pt x="332599" y="1635454"/>
                </a:lnTo>
                <a:lnTo>
                  <a:pt x="364569" y="1571237"/>
                </a:lnTo>
                <a:lnTo>
                  <a:pt x="394441" y="1509676"/>
                </a:lnTo>
                <a:lnTo>
                  <a:pt x="468597" y="1367790"/>
                </a:lnTo>
                <a:lnTo>
                  <a:pt x="553428" y="1199017"/>
                </a:lnTo>
                <a:lnTo>
                  <a:pt x="578503" y="1151534"/>
                </a:lnTo>
                <a:lnTo>
                  <a:pt x="616522" y="1085228"/>
                </a:lnTo>
                <a:lnTo>
                  <a:pt x="713957" y="928323"/>
                </a:lnTo>
                <a:lnTo>
                  <a:pt x="765625" y="848440"/>
                </a:lnTo>
                <a:lnTo>
                  <a:pt x="801288" y="796003"/>
                </a:lnTo>
                <a:lnTo>
                  <a:pt x="842786" y="736652"/>
                </a:lnTo>
                <a:lnTo>
                  <a:pt x="877941" y="680684"/>
                </a:lnTo>
                <a:lnTo>
                  <a:pt x="916606" y="619005"/>
                </a:lnTo>
                <a:lnTo>
                  <a:pt x="945958" y="578234"/>
                </a:lnTo>
                <a:lnTo>
                  <a:pt x="987701" y="512968"/>
                </a:lnTo>
                <a:lnTo>
                  <a:pt x="1034684" y="454750"/>
                </a:lnTo>
                <a:lnTo>
                  <a:pt x="1089035" y="383939"/>
                </a:lnTo>
                <a:lnTo>
                  <a:pt x="1138403" y="320291"/>
                </a:lnTo>
                <a:lnTo>
                  <a:pt x="1157332" y="293581"/>
                </a:lnTo>
                <a:lnTo>
                  <a:pt x="1168844" y="284392"/>
                </a:lnTo>
                <a:lnTo>
                  <a:pt x="1175469" y="280164"/>
                </a:lnTo>
                <a:lnTo>
                  <a:pt x="1186218" y="268693"/>
                </a:lnTo>
                <a:lnTo>
                  <a:pt x="1203466" y="246700"/>
                </a:lnTo>
                <a:lnTo>
                  <a:pt x="1207441" y="243606"/>
                </a:lnTo>
                <a:lnTo>
                  <a:pt x="1215244" y="240168"/>
                </a:lnTo>
                <a:lnTo>
                  <a:pt x="1217833" y="237981"/>
                </a:lnTo>
                <a:lnTo>
                  <a:pt x="1219558" y="235253"/>
                </a:lnTo>
                <a:lnTo>
                  <a:pt x="1220710" y="232165"/>
                </a:lnTo>
                <a:lnTo>
                  <a:pt x="1225374" y="225346"/>
                </a:lnTo>
                <a:lnTo>
                  <a:pt x="1228397" y="221750"/>
                </a:lnTo>
                <a:lnTo>
                  <a:pt x="1232951" y="219353"/>
                </a:lnTo>
                <a:lnTo>
                  <a:pt x="1250227" y="214708"/>
                </a:lnTo>
                <a:lnTo>
                  <a:pt x="1263953" y="207123"/>
                </a:lnTo>
                <a:lnTo>
                  <a:pt x="1272111" y="204904"/>
                </a:lnTo>
                <a:lnTo>
                  <a:pt x="1283843" y="203654"/>
                </a:lnTo>
                <a:lnTo>
                  <a:pt x="1287696" y="202208"/>
                </a:lnTo>
                <a:lnTo>
                  <a:pt x="1299186" y="195376"/>
                </a:lnTo>
                <a:lnTo>
                  <a:pt x="1343973" y="182866"/>
                </a:lnTo>
                <a:lnTo>
                  <a:pt x="1498903" y="168062"/>
                </a:lnTo>
                <a:lnTo>
                  <a:pt x="1663521" y="148190"/>
                </a:lnTo>
                <a:lnTo>
                  <a:pt x="1725238" y="142882"/>
                </a:lnTo>
                <a:lnTo>
                  <a:pt x="1791879" y="127790"/>
                </a:lnTo>
                <a:lnTo>
                  <a:pt x="1961073" y="113458"/>
                </a:lnTo>
                <a:lnTo>
                  <a:pt x="2117138" y="88961"/>
                </a:lnTo>
                <a:lnTo>
                  <a:pt x="2271043" y="74799"/>
                </a:lnTo>
                <a:lnTo>
                  <a:pt x="2386101" y="64591"/>
                </a:lnTo>
                <a:lnTo>
                  <a:pt x="2580808" y="50602"/>
                </a:lnTo>
                <a:lnTo>
                  <a:pt x="2717002" y="41201"/>
                </a:lnTo>
                <a:lnTo>
                  <a:pt x="2864256" y="26167"/>
                </a:lnTo>
                <a:lnTo>
                  <a:pt x="3000511" y="20147"/>
                </a:lnTo>
                <a:lnTo>
                  <a:pt x="3340928" y="8709"/>
                </a:lnTo>
                <a:lnTo>
                  <a:pt x="3511228" y="0"/>
                </a:lnTo>
                <a:lnTo>
                  <a:pt x="3653358" y="1004"/>
                </a:lnTo>
                <a:lnTo>
                  <a:pt x="3798794" y="11518"/>
                </a:lnTo>
                <a:lnTo>
                  <a:pt x="3812689" y="14428"/>
                </a:lnTo>
                <a:lnTo>
                  <a:pt x="3834902" y="24434"/>
                </a:lnTo>
                <a:lnTo>
                  <a:pt x="3923711" y="85890"/>
                </a:lnTo>
                <a:lnTo>
                  <a:pt x="3983028" y="152425"/>
                </a:lnTo>
                <a:lnTo>
                  <a:pt x="4034356" y="218574"/>
                </a:lnTo>
                <a:lnTo>
                  <a:pt x="4091782" y="288434"/>
                </a:lnTo>
                <a:lnTo>
                  <a:pt x="4142954" y="359412"/>
                </a:lnTo>
                <a:lnTo>
                  <a:pt x="4177653" y="425345"/>
                </a:lnTo>
                <a:lnTo>
                  <a:pt x="4206661" y="487833"/>
                </a:lnTo>
                <a:lnTo>
                  <a:pt x="4235637" y="548103"/>
                </a:lnTo>
                <a:lnTo>
                  <a:pt x="4261215" y="604523"/>
                </a:lnTo>
                <a:lnTo>
                  <a:pt x="4284901" y="661997"/>
                </a:lnTo>
                <a:lnTo>
                  <a:pt x="4320864" y="731009"/>
                </a:lnTo>
                <a:lnTo>
                  <a:pt x="4340110" y="775250"/>
                </a:lnTo>
                <a:lnTo>
                  <a:pt x="4357242" y="817145"/>
                </a:lnTo>
                <a:lnTo>
                  <a:pt x="4388565" y="870622"/>
                </a:lnTo>
                <a:lnTo>
                  <a:pt x="4427902" y="937267"/>
                </a:lnTo>
                <a:lnTo>
                  <a:pt x="4486725" y="1041244"/>
                </a:lnTo>
                <a:lnTo>
                  <a:pt x="4524720" y="1105085"/>
                </a:lnTo>
                <a:lnTo>
                  <a:pt x="4565625" y="1166857"/>
                </a:lnTo>
                <a:lnTo>
                  <a:pt x="4632765" y="1273396"/>
                </a:lnTo>
                <a:lnTo>
                  <a:pt x="4672666" y="1330312"/>
                </a:lnTo>
                <a:lnTo>
                  <a:pt x="4723259" y="1397895"/>
                </a:lnTo>
                <a:lnTo>
                  <a:pt x="4792798" y="1495906"/>
                </a:lnTo>
                <a:lnTo>
                  <a:pt x="4838082" y="1557723"/>
                </a:lnTo>
                <a:lnTo>
                  <a:pt x="4876949" y="1609080"/>
                </a:lnTo>
                <a:lnTo>
                  <a:pt x="4922597" y="1669708"/>
                </a:lnTo>
                <a:lnTo>
                  <a:pt x="5001945" y="1760520"/>
                </a:lnTo>
                <a:lnTo>
                  <a:pt x="5059735" y="1827851"/>
                </a:lnTo>
                <a:lnTo>
                  <a:pt x="5064797" y="1831106"/>
                </a:lnTo>
                <a:lnTo>
                  <a:pt x="5068172" y="1834547"/>
                </a:lnTo>
                <a:lnTo>
                  <a:pt x="5070421" y="1838110"/>
                </a:lnTo>
                <a:lnTo>
                  <a:pt x="5074920" y="18490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3360420" y="5452109"/>
            <a:ext cx="5063490" cy="514351"/>
          </a:xfrm>
          <a:custGeom>
            <a:avLst/>
            <a:gdLst/>
            <a:ahLst/>
            <a:cxnLst/>
            <a:rect l="0" t="0" r="0" b="0"/>
            <a:pathLst>
              <a:path w="5063490" h="514351">
                <a:moveTo>
                  <a:pt x="0" y="514350"/>
                </a:moveTo>
                <a:lnTo>
                  <a:pt x="36406" y="502215"/>
                </a:lnTo>
                <a:lnTo>
                  <a:pt x="64911" y="494830"/>
                </a:lnTo>
                <a:lnTo>
                  <a:pt x="324887" y="432569"/>
                </a:lnTo>
                <a:lnTo>
                  <a:pt x="398202" y="416650"/>
                </a:lnTo>
                <a:lnTo>
                  <a:pt x="853965" y="327134"/>
                </a:lnTo>
                <a:lnTo>
                  <a:pt x="1088623" y="287210"/>
                </a:lnTo>
                <a:lnTo>
                  <a:pt x="1213428" y="267673"/>
                </a:lnTo>
                <a:lnTo>
                  <a:pt x="1474021" y="232419"/>
                </a:lnTo>
                <a:lnTo>
                  <a:pt x="1607521" y="215907"/>
                </a:lnTo>
                <a:lnTo>
                  <a:pt x="1881160" y="187399"/>
                </a:lnTo>
                <a:lnTo>
                  <a:pt x="2427575" y="138053"/>
                </a:lnTo>
                <a:lnTo>
                  <a:pt x="2696056" y="121470"/>
                </a:lnTo>
                <a:lnTo>
                  <a:pt x="3212395" y="94409"/>
                </a:lnTo>
                <a:lnTo>
                  <a:pt x="3453381" y="76250"/>
                </a:lnTo>
                <a:lnTo>
                  <a:pt x="3906396" y="33548"/>
                </a:lnTo>
                <a:lnTo>
                  <a:pt x="4008884" y="26175"/>
                </a:lnTo>
                <a:lnTo>
                  <a:pt x="4106420" y="21260"/>
                </a:lnTo>
                <a:lnTo>
                  <a:pt x="4200653" y="17984"/>
                </a:lnTo>
                <a:lnTo>
                  <a:pt x="4286335" y="17069"/>
                </a:lnTo>
                <a:lnTo>
                  <a:pt x="4807982" y="22560"/>
                </a:lnTo>
                <a:lnTo>
                  <a:pt x="4937830" y="16704"/>
                </a:lnTo>
                <a:lnTo>
                  <a:pt x="4995788" y="10387"/>
                </a:lnTo>
                <a:lnTo>
                  <a:pt x="50634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3589020" y="4755350"/>
            <a:ext cx="822960" cy="68110"/>
          </a:xfrm>
          <a:custGeom>
            <a:avLst/>
            <a:gdLst/>
            <a:ahLst/>
            <a:cxnLst/>
            <a:rect l="0" t="0" r="0" b="0"/>
            <a:pathLst>
              <a:path w="822960" h="68110">
                <a:moveTo>
                  <a:pt x="0" y="10959"/>
                </a:moveTo>
                <a:lnTo>
                  <a:pt x="25750" y="10959"/>
                </a:lnTo>
                <a:lnTo>
                  <a:pt x="31136" y="9689"/>
                </a:lnTo>
                <a:lnTo>
                  <a:pt x="37267" y="7573"/>
                </a:lnTo>
                <a:lnTo>
                  <a:pt x="43895" y="4892"/>
                </a:lnTo>
                <a:lnTo>
                  <a:pt x="53393" y="3104"/>
                </a:lnTo>
                <a:lnTo>
                  <a:pt x="77493" y="1118"/>
                </a:lnTo>
                <a:lnTo>
                  <a:pt x="115298" y="235"/>
                </a:lnTo>
                <a:lnTo>
                  <a:pt x="137825" y="0"/>
                </a:lnTo>
                <a:lnTo>
                  <a:pt x="160463" y="1113"/>
                </a:lnTo>
                <a:lnTo>
                  <a:pt x="183175" y="3125"/>
                </a:lnTo>
                <a:lnTo>
                  <a:pt x="205937" y="5736"/>
                </a:lnTo>
                <a:lnTo>
                  <a:pt x="316852" y="15480"/>
                </a:lnTo>
                <a:lnTo>
                  <a:pt x="368715" y="21593"/>
                </a:lnTo>
                <a:lnTo>
                  <a:pt x="536674" y="44590"/>
                </a:lnTo>
                <a:lnTo>
                  <a:pt x="571143" y="48620"/>
                </a:lnTo>
                <a:lnTo>
                  <a:pt x="714163" y="63473"/>
                </a:lnTo>
                <a:lnTo>
                  <a:pt x="732649" y="65018"/>
                </a:lnTo>
                <a:lnTo>
                  <a:pt x="747512" y="66049"/>
                </a:lnTo>
                <a:lnTo>
                  <a:pt x="761231" y="66736"/>
                </a:lnTo>
                <a:lnTo>
                  <a:pt x="800465" y="67838"/>
                </a:lnTo>
                <a:lnTo>
                  <a:pt x="822959" y="681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7326630" y="4457700"/>
            <a:ext cx="937261" cy="192722"/>
          </a:xfrm>
          <a:custGeom>
            <a:avLst/>
            <a:gdLst/>
            <a:ahLst/>
            <a:cxnLst/>
            <a:rect l="0" t="0" r="0" b="0"/>
            <a:pathLst>
              <a:path w="937261" h="192722">
                <a:moveTo>
                  <a:pt x="0" y="182879"/>
                </a:moveTo>
                <a:lnTo>
                  <a:pt x="12136" y="188947"/>
                </a:lnTo>
                <a:lnTo>
                  <a:pt x="24867" y="191926"/>
                </a:lnTo>
                <a:lnTo>
                  <a:pt x="31818" y="192721"/>
                </a:lnTo>
                <a:lnTo>
                  <a:pt x="46315" y="190217"/>
                </a:lnTo>
                <a:lnTo>
                  <a:pt x="61224" y="186140"/>
                </a:lnTo>
                <a:lnTo>
                  <a:pt x="85167" y="183846"/>
                </a:lnTo>
                <a:lnTo>
                  <a:pt x="105162" y="183309"/>
                </a:lnTo>
                <a:lnTo>
                  <a:pt x="120908" y="180626"/>
                </a:lnTo>
                <a:lnTo>
                  <a:pt x="140295" y="176297"/>
                </a:lnTo>
                <a:lnTo>
                  <a:pt x="188083" y="164714"/>
                </a:lnTo>
                <a:lnTo>
                  <a:pt x="274168" y="145182"/>
                </a:lnTo>
                <a:lnTo>
                  <a:pt x="382783" y="122474"/>
                </a:lnTo>
                <a:lnTo>
                  <a:pt x="442329" y="107773"/>
                </a:lnTo>
                <a:lnTo>
                  <a:pt x="477765" y="98518"/>
                </a:lnTo>
                <a:lnTo>
                  <a:pt x="551006" y="81462"/>
                </a:lnTo>
                <a:lnTo>
                  <a:pt x="643320" y="60966"/>
                </a:lnTo>
                <a:lnTo>
                  <a:pt x="665100" y="55884"/>
                </a:lnTo>
                <a:lnTo>
                  <a:pt x="750260" y="40077"/>
                </a:lnTo>
                <a:lnTo>
                  <a:pt x="882699" y="16531"/>
                </a:lnTo>
                <a:lnTo>
                  <a:pt x="9372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5657850" y="3623309"/>
            <a:ext cx="490457" cy="434342"/>
          </a:xfrm>
          <a:custGeom>
            <a:avLst/>
            <a:gdLst/>
            <a:ahLst/>
            <a:cxnLst/>
            <a:rect l="0" t="0" r="0" b="0"/>
            <a:pathLst>
              <a:path w="490457" h="434342">
                <a:moveTo>
                  <a:pt x="45720" y="0"/>
                </a:moveTo>
                <a:lnTo>
                  <a:pt x="63923" y="6069"/>
                </a:lnTo>
                <a:lnTo>
                  <a:pt x="71825" y="7856"/>
                </a:lnTo>
                <a:lnTo>
                  <a:pt x="79633" y="9047"/>
                </a:lnTo>
                <a:lnTo>
                  <a:pt x="87379" y="9842"/>
                </a:lnTo>
                <a:lnTo>
                  <a:pt x="96352" y="11641"/>
                </a:lnTo>
                <a:lnTo>
                  <a:pt x="106145" y="14111"/>
                </a:lnTo>
                <a:lnTo>
                  <a:pt x="116483" y="17028"/>
                </a:lnTo>
                <a:lnTo>
                  <a:pt x="131357" y="20268"/>
                </a:lnTo>
                <a:lnTo>
                  <a:pt x="137101" y="21132"/>
                </a:lnTo>
                <a:lnTo>
                  <a:pt x="199796" y="28416"/>
                </a:lnTo>
                <a:lnTo>
                  <a:pt x="223366" y="31644"/>
                </a:lnTo>
                <a:lnTo>
                  <a:pt x="290690" y="42255"/>
                </a:lnTo>
                <a:lnTo>
                  <a:pt x="344672" y="49684"/>
                </a:lnTo>
                <a:lnTo>
                  <a:pt x="365672" y="53442"/>
                </a:lnTo>
                <a:lnTo>
                  <a:pt x="382211" y="57219"/>
                </a:lnTo>
                <a:lnTo>
                  <a:pt x="395777" y="61006"/>
                </a:lnTo>
                <a:lnTo>
                  <a:pt x="407361" y="64801"/>
                </a:lnTo>
                <a:lnTo>
                  <a:pt x="417624" y="68601"/>
                </a:lnTo>
                <a:lnTo>
                  <a:pt x="427006" y="72404"/>
                </a:lnTo>
                <a:lnTo>
                  <a:pt x="437070" y="77479"/>
                </a:lnTo>
                <a:lnTo>
                  <a:pt x="447590" y="83403"/>
                </a:lnTo>
                <a:lnTo>
                  <a:pt x="458413" y="89893"/>
                </a:lnTo>
                <a:lnTo>
                  <a:pt x="466899" y="95488"/>
                </a:lnTo>
                <a:lnTo>
                  <a:pt x="479713" y="105093"/>
                </a:lnTo>
                <a:lnTo>
                  <a:pt x="488001" y="111572"/>
                </a:lnTo>
                <a:lnTo>
                  <a:pt x="489163" y="113752"/>
                </a:lnTo>
                <a:lnTo>
                  <a:pt x="490456" y="119560"/>
                </a:lnTo>
                <a:lnTo>
                  <a:pt x="489530" y="122887"/>
                </a:lnTo>
                <a:lnTo>
                  <a:pt x="485115" y="129970"/>
                </a:lnTo>
                <a:lnTo>
                  <a:pt x="475490" y="141098"/>
                </a:lnTo>
                <a:lnTo>
                  <a:pt x="461519" y="148647"/>
                </a:lnTo>
                <a:lnTo>
                  <a:pt x="452459" y="152438"/>
                </a:lnTo>
                <a:lnTo>
                  <a:pt x="439006" y="160037"/>
                </a:lnTo>
                <a:lnTo>
                  <a:pt x="427523" y="167648"/>
                </a:lnTo>
                <a:lnTo>
                  <a:pt x="413953" y="175264"/>
                </a:lnTo>
                <a:lnTo>
                  <a:pt x="392034" y="186692"/>
                </a:lnTo>
                <a:lnTo>
                  <a:pt x="375655" y="196851"/>
                </a:lnTo>
                <a:lnTo>
                  <a:pt x="245915" y="281960"/>
                </a:lnTo>
                <a:lnTo>
                  <a:pt x="150757" y="345728"/>
                </a:lnTo>
                <a:lnTo>
                  <a:pt x="132255" y="358756"/>
                </a:lnTo>
                <a:lnTo>
                  <a:pt x="118650" y="368711"/>
                </a:lnTo>
                <a:lnTo>
                  <a:pt x="107039" y="376617"/>
                </a:lnTo>
                <a:lnTo>
                  <a:pt x="96759" y="383158"/>
                </a:lnTo>
                <a:lnTo>
                  <a:pt x="87366" y="388789"/>
                </a:lnTo>
                <a:lnTo>
                  <a:pt x="73542" y="398432"/>
                </a:lnTo>
                <a:lnTo>
                  <a:pt x="68078" y="402782"/>
                </a:lnTo>
                <a:lnTo>
                  <a:pt x="59355" y="406951"/>
                </a:lnTo>
                <a:lnTo>
                  <a:pt x="48460" y="411001"/>
                </a:lnTo>
                <a:lnTo>
                  <a:pt x="36116" y="414971"/>
                </a:lnTo>
                <a:lnTo>
                  <a:pt x="26617" y="418888"/>
                </a:lnTo>
                <a:lnTo>
                  <a:pt x="19015" y="422768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5817870" y="5326379"/>
            <a:ext cx="535419" cy="697231"/>
          </a:xfrm>
          <a:custGeom>
            <a:avLst/>
            <a:gdLst/>
            <a:ahLst/>
            <a:cxnLst/>
            <a:rect l="0" t="0" r="0" b="0"/>
            <a:pathLst>
              <a:path w="535419" h="697231">
                <a:moveTo>
                  <a:pt x="0" y="0"/>
                </a:moveTo>
                <a:lnTo>
                  <a:pt x="0" y="12136"/>
                </a:lnTo>
                <a:lnTo>
                  <a:pt x="1270" y="15711"/>
                </a:lnTo>
                <a:lnTo>
                  <a:pt x="3386" y="18094"/>
                </a:lnTo>
                <a:lnTo>
                  <a:pt x="6067" y="19683"/>
                </a:lnTo>
                <a:lnTo>
                  <a:pt x="7855" y="22012"/>
                </a:lnTo>
                <a:lnTo>
                  <a:pt x="9046" y="24835"/>
                </a:lnTo>
                <a:lnTo>
                  <a:pt x="9840" y="27987"/>
                </a:lnTo>
                <a:lnTo>
                  <a:pt x="11640" y="30088"/>
                </a:lnTo>
                <a:lnTo>
                  <a:pt x="14110" y="31489"/>
                </a:lnTo>
                <a:lnTo>
                  <a:pt x="17026" y="32422"/>
                </a:lnTo>
                <a:lnTo>
                  <a:pt x="23654" y="36847"/>
                </a:lnTo>
                <a:lnTo>
                  <a:pt x="32102" y="43047"/>
                </a:lnTo>
                <a:lnTo>
                  <a:pt x="44324" y="50036"/>
                </a:lnTo>
                <a:lnTo>
                  <a:pt x="58222" y="57375"/>
                </a:lnTo>
                <a:lnTo>
                  <a:pt x="99977" y="78503"/>
                </a:lnTo>
                <a:lnTo>
                  <a:pt x="113641" y="84085"/>
                </a:lnTo>
                <a:lnTo>
                  <a:pt x="127831" y="89077"/>
                </a:lnTo>
                <a:lnTo>
                  <a:pt x="142371" y="93675"/>
                </a:lnTo>
                <a:lnTo>
                  <a:pt x="157144" y="99280"/>
                </a:lnTo>
                <a:lnTo>
                  <a:pt x="172072" y="105557"/>
                </a:lnTo>
                <a:lnTo>
                  <a:pt x="187104" y="112282"/>
                </a:lnTo>
                <a:lnTo>
                  <a:pt x="200936" y="118034"/>
                </a:lnTo>
                <a:lnTo>
                  <a:pt x="213968" y="123140"/>
                </a:lnTo>
                <a:lnTo>
                  <a:pt x="226465" y="127813"/>
                </a:lnTo>
                <a:lnTo>
                  <a:pt x="237337" y="132199"/>
                </a:lnTo>
                <a:lnTo>
                  <a:pt x="247124" y="136392"/>
                </a:lnTo>
                <a:lnTo>
                  <a:pt x="256189" y="140459"/>
                </a:lnTo>
                <a:lnTo>
                  <a:pt x="266043" y="144439"/>
                </a:lnTo>
                <a:lnTo>
                  <a:pt x="287151" y="152249"/>
                </a:lnTo>
                <a:lnTo>
                  <a:pt x="299384" y="158649"/>
                </a:lnTo>
                <a:lnTo>
                  <a:pt x="312619" y="166726"/>
                </a:lnTo>
                <a:lnTo>
                  <a:pt x="422074" y="239079"/>
                </a:lnTo>
                <a:lnTo>
                  <a:pt x="438862" y="249556"/>
                </a:lnTo>
                <a:lnTo>
                  <a:pt x="452594" y="257811"/>
                </a:lnTo>
                <a:lnTo>
                  <a:pt x="463020" y="264584"/>
                </a:lnTo>
                <a:lnTo>
                  <a:pt x="477989" y="275496"/>
                </a:lnTo>
                <a:lnTo>
                  <a:pt x="493557" y="288780"/>
                </a:lnTo>
                <a:lnTo>
                  <a:pt x="510195" y="304647"/>
                </a:lnTo>
                <a:lnTo>
                  <a:pt x="531165" y="325433"/>
                </a:lnTo>
                <a:lnTo>
                  <a:pt x="533180" y="328716"/>
                </a:lnTo>
                <a:lnTo>
                  <a:pt x="535418" y="335750"/>
                </a:lnTo>
                <a:lnTo>
                  <a:pt x="534745" y="339403"/>
                </a:lnTo>
                <a:lnTo>
                  <a:pt x="529000" y="350613"/>
                </a:lnTo>
                <a:lnTo>
                  <a:pt x="527211" y="358182"/>
                </a:lnTo>
                <a:lnTo>
                  <a:pt x="523029" y="365779"/>
                </a:lnTo>
                <a:lnTo>
                  <a:pt x="509996" y="381004"/>
                </a:lnTo>
                <a:lnTo>
                  <a:pt x="506367" y="383543"/>
                </a:lnTo>
                <a:lnTo>
                  <a:pt x="498949" y="386364"/>
                </a:lnTo>
                <a:lnTo>
                  <a:pt x="488031" y="394391"/>
                </a:lnTo>
                <a:lnTo>
                  <a:pt x="481564" y="400087"/>
                </a:lnTo>
                <a:lnTo>
                  <a:pt x="437125" y="433510"/>
                </a:lnTo>
                <a:lnTo>
                  <a:pt x="405716" y="456647"/>
                </a:lnTo>
                <a:lnTo>
                  <a:pt x="382237" y="474611"/>
                </a:lnTo>
                <a:lnTo>
                  <a:pt x="364045" y="489128"/>
                </a:lnTo>
                <a:lnTo>
                  <a:pt x="349376" y="501345"/>
                </a:lnTo>
                <a:lnTo>
                  <a:pt x="337057" y="510760"/>
                </a:lnTo>
                <a:lnTo>
                  <a:pt x="326305" y="518307"/>
                </a:lnTo>
                <a:lnTo>
                  <a:pt x="316596" y="524608"/>
                </a:lnTo>
                <a:lnTo>
                  <a:pt x="307584" y="531349"/>
                </a:lnTo>
                <a:lnTo>
                  <a:pt x="299036" y="538383"/>
                </a:lnTo>
                <a:lnTo>
                  <a:pt x="236727" y="592193"/>
                </a:lnTo>
                <a:lnTo>
                  <a:pt x="216238" y="608155"/>
                </a:lnTo>
                <a:lnTo>
                  <a:pt x="196229" y="622607"/>
                </a:lnTo>
                <a:lnTo>
                  <a:pt x="176539" y="636052"/>
                </a:lnTo>
                <a:lnTo>
                  <a:pt x="160873" y="647555"/>
                </a:lnTo>
                <a:lnTo>
                  <a:pt x="147888" y="657763"/>
                </a:lnTo>
                <a:lnTo>
                  <a:pt x="136692" y="667109"/>
                </a:lnTo>
                <a:lnTo>
                  <a:pt x="120865" y="677493"/>
                </a:lnTo>
                <a:lnTo>
                  <a:pt x="91439" y="697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3829050" y="5328850"/>
            <a:ext cx="251398" cy="306140"/>
          </a:xfrm>
          <a:custGeom>
            <a:avLst/>
            <a:gdLst/>
            <a:ahLst/>
            <a:cxnLst/>
            <a:rect l="0" t="0" r="0" b="0"/>
            <a:pathLst>
              <a:path w="251398" h="306140">
                <a:moveTo>
                  <a:pt x="0" y="146119"/>
                </a:moveTo>
                <a:lnTo>
                  <a:pt x="6067" y="127916"/>
                </a:lnTo>
                <a:lnTo>
                  <a:pt x="9125" y="121284"/>
                </a:lnTo>
                <a:lnTo>
                  <a:pt x="12433" y="115592"/>
                </a:lnTo>
                <a:lnTo>
                  <a:pt x="15909" y="110528"/>
                </a:lnTo>
                <a:lnTo>
                  <a:pt x="36704" y="84581"/>
                </a:lnTo>
                <a:lnTo>
                  <a:pt x="62033" y="53999"/>
                </a:lnTo>
                <a:lnTo>
                  <a:pt x="77523" y="36174"/>
                </a:lnTo>
                <a:lnTo>
                  <a:pt x="84702" y="29643"/>
                </a:lnTo>
                <a:lnTo>
                  <a:pt x="92028" y="24018"/>
                </a:lnTo>
                <a:lnTo>
                  <a:pt x="99452" y="18999"/>
                </a:lnTo>
                <a:lnTo>
                  <a:pt x="106941" y="14382"/>
                </a:lnTo>
                <a:lnTo>
                  <a:pt x="114474" y="10035"/>
                </a:lnTo>
                <a:lnTo>
                  <a:pt x="122035" y="5867"/>
                </a:lnTo>
                <a:lnTo>
                  <a:pt x="128347" y="3087"/>
                </a:lnTo>
                <a:lnTo>
                  <a:pt x="133825" y="1235"/>
                </a:lnTo>
                <a:lnTo>
                  <a:pt x="138746" y="0"/>
                </a:lnTo>
                <a:lnTo>
                  <a:pt x="143297" y="446"/>
                </a:lnTo>
                <a:lnTo>
                  <a:pt x="147601" y="2014"/>
                </a:lnTo>
                <a:lnTo>
                  <a:pt x="151741" y="4329"/>
                </a:lnTo>
                <a:lnTo>
                  <a:pt x="155770" y="7143"/>
                </a:lnTo>
                <a:lnTo>
                  <a:pt x="159727" y="10288"/>
                </a:lnTo>
                <a:lnTo>
                  <a:pt x="169134" y="18394"/>
                </a:lnTo>
                <a:lnTo>
                  <a:pt x="170420" y="26276"/>
                </a:lnTo>
                <a:lnTo>
                  <a:pt x="170763" y="31934"/>
                </a:lnTo>
                <a:lnTo>
                  <a:pt x="171144" y="41607"/>
                </a:lnTo>
                <a:lnTo>
                  <a:pt x="171359" y="54193"/>
                </a:lnTo>
                <a:lnTo>
                  <a:pt x="171389" y="58165"/>
                </a:lnTo>
                <a:lnTo>
                  <a:pt x="170140" y="65893"/>
                </a:lnTo>
                <a:lnTo>
                  <a:pt x="168036" y="76125"/>
                </a:lnTo>
                <a:lnTo>
                  <a:pt x="165364" y="88027"/>
                </a:lnTo>
                <a:lnTo>
                  <a:pt x="161043" y="99771"/>
                </a:lnTo>
                <a:lnTo>
                  <a:pt x="155622" y="111410"/>
                </a:lnTo>
                <a:lnTo>
                  <a:pt x="149468" y="122980"/>
                </a:lnTo>
                <a:lnTo>
                  <a:pt x="142825" y="133233"/>
                </a:lnTo>
                <a:lnTo>
                  <a:pt x="135856" y="142609"/>
                </a:lnTo>
                <a:lnTo>
                  <a:pt x="128671" y="151399"/>
                </a:lnTo>
                <a:lnTo>
                  <a:pt x="122610" y="155989"/>
                </a:lnTo>
                <a:lnTo>
                  <a:pt x="117300" y="157779"/>
                </a:lnTo>
                <a:lnTo>
                  <a:pt x="112490" y="157703"/>
                </a:lnTo>
                <a:lnTo>
                  <a:pt x="110553" y="156381"/>
                </a:lnTo>
                <a:lnTo>
                  <a:pt x="110532" y="154231"/>
                </a:lnTo>
                <a:lnTo>
                  <a:pt x="111788" y="151527"/>
                </a:lnTo>
                <a:lnTo>
                  <a:pt x="116570" y="145136"/>
                </a:lnTo>
                <a:lnTo>
                  <a:pt x="122928" y="138062"/>
                </a:lnTo>
                <a:lnTo>
                  <a:pt x="129988" y="130685"/>
                </a:lnTo>
                <a:lnTo>
                  <a:pt x="134919" y="126940"/>
                </a:lnTo>
                <a:lnTo>
                  <a:pt x="140746" y="123173"/>
                </a:lnTo>
                <a:lnTo>
                  <a:pt x="147170" y="119392"/>
                </a:lnTo>
                <a:lnTo>
                  <a:pt x="152724" y="115601"/>
                </a:lnTo>
                <a:lnTo>
                  <a:pt x="157695" y="111804"/>
                </a:lnTo>
                <a:lnTo>
                  <a:pt x="162280" y="108003"/>
                </a:lnTo>
                <a:lnTo>
                  <a:pt x="167876" y="105468"/>
                </a:lnTo>
                <a:lnTo>
                  <a:pt x="174148" y="103779"/>
                </a:lnTo>
                <a:lnTo>
                  <a:pt x="180868" y="102652"/>
                </a:lnTo>
                <a:lnTo>
                  <a:pt x="186619" y="101901"/>
                </a:lnTo>
                <a:lnTo>
                  <a:pt x="191722" y="101401"/>
                </a:lnTo>
                <a:lnTo>
                  <a:pt x="196395" y="101067"/>
                </a:lnTo>
                <a:lnTo>
                  <a:pt x="202050" y="102115"/>
                </a:lnTo>
                <a:lnTo>
                  <a:pt x="208360" y="104083"/>
                </a:lnTo>
                <a:lnTo>
                  <a:pt x="215106" y="106665"/>
                </a:lnTo>
                <a:lnTo>
                  <a:pt x="220874" y="109657"/>
                </a:lnTo>
                <a:lnTo>
                  <a:pt x="225989" y="112921"/>
                </a:lnTo>
                <a:lnTo>
                  <a:pt x="230670" y="116367"/>
                </a:lnTo>
                <a:lnTo>
                  <a:pt x="235059" y="119934"/>
                </a:lnTo>
                <a:lnTo>
                  <a:pt x="239256" y="123583"/>
                </a:lnTo>
                <a:lnTo>
                  <a:pt x="243324" y="127285"/>
                </a:lnTo>
                <a:lnTo>
                  <a:pt x="246036" y="131023"/>
                </a:lnTo>
                <a:lnTo>
                  <a:pt x="249049" y="138563"/>
                </a:lnTo>
                <a:lnTo>
                  <a:pt x="250388" y="146148"/>
                </a:lnTo>
                <a:lnTo>
                  <a:pt x="250983" y="155022"/>
                </a:lnTo>
                <a:lnTo>
                  <a:pt x="251319" y="173028"/>
                </a:lnTo>
                <a:lnTo>
                  <a:pt x="251397" y="182632"/>
                </a:lnTo>
                <a:lnTo>
                  <a:pt x="250148" y="188241"/>
                </a:lnTo>
                <a:lnTo>
                  <a:pt x="248045" y="194521"/>
                </a:lnTo>
                <a:lnTo>
                  <a:pt x="245373" y="201247"/>
                </a:lnTo>
                <a:lnTo>
                  <a:pt x="242322" y="208271"/>
                </a:lnTo>
                <a:lnTo>
                  <a:pt x="235545" y="222849"/>
                </a:lnTo>
                <a:lnTo>
                  <a:pt x="231960" y="229022"/>
                </a:lnTo>
                <a:lnTo>
                  <a:pt x="228300" y="234408"/>
                </a:lnTo>
                <a:lnTo>
                  <a:pt x="220846" y="243779"/>
                </a:lnTo>
                <a:lnTo>
                  <a:pt x="213300" y="252177"/>
                </a:lnTo>
                <a:lnTo>
                  <a:pt x="207980" y="257977"/>
                </a:lnTo>
                <a:lnTo>
                  <a:pt x="204693" y="260061"/>
                </a:lnTo>
                <a:lnTo>
                  <a:pt x="199962" y="262721"/>
                </a:lnTo>
                <a:lnTo>
                  <a:pt x="194267" y="265763"/>
                </a:lnTo>
                <a:lnTo>
                  <a:pt x="189202" y="267792"/>
                </a:lnTo>
                <a:lnTo>
                  <a:pt x="184554" y="269145"/>
                </a:lnTo>
                <a:lnTo>
                  <a:pt x="180186" y="270046"/>
                </a:lnTo>
                <a:lnTo>
                  <a:pt x="174734" y="271917"/>
                </a:lnTo>
                <a:lnTo>
                  <a:pt x="168559" y="274435"/>
                </a:lnTo>
                <a:lnTo>
                  <a:pt x="161903" y="277383"/>
                </a:lnTo>
                <a:lnTo>
                  <a:pt x="147733" y="284045"/>
                </a:lnTo>
                <a:lnTo>
                  <a:pt x="140399" y="287600"/>
                </a:lnTo>
                <a:lnTo>
                  <a:pt x="134239" y="291240"/>
                </a:lnTo>
                <a:lnTo>
                  <a:pt x="128863" y="294936"/>
                </a:lnTo>
                <a:lnTo>
                  <a:pt x="124008" y="298671"/>
                </a:lnTo>
                <a:lnTo>
                  <a:pt x="119502" y="301161"/>
                </a:lnTo>
                <a:lnTo>
                  <a:pt x="115228" y="302820"/>
                </a:lnTo>
                <a:lnTo>
                  <a:pt x="111109" y="303927"/>
                </a:lnTo>
                <a:lnTo>
                  <a:pt x="107092" y="304664"/>
                </a:lnTo>
                <a:lnTo>
                  <a:pt x="103145" y="305156"/>
                </a:lnTo>
                <a:lnTo>
                  <a:pt x="68579" y="3061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4149090" y="5372100"/>
            <a:ext cx="262890" cy="137160"/>
          </a:xfrm>
          <a:custGeom>
            <a:avLst/>
            <a:gdLst/>
            <a:ahLst/>
            <a:cxnLst/>
            <a:rect l="0" t="0" r="0" b="0"/>
            <a:pathLst>
              <a:path w="262890" h="137160">
                <a:moveTo>
                  <a:pt x="0" y="0"/>
                </a:moveTo>
                <a:lnTo>
                  <a:pt x="6068" y="6067"/>
                </a:lnTo>
                <a:lnTo>
                  <a:pt x="9125" y="7854"/>
                </a:lnTo>
                <a:lnTo>
                  <a:pt x="15909" y="9840"/>
                </a:lnTo>
                <a:lnTo>
                  <a:pt x="18226" y="11640"/>
                </a:lnTo>
                <a:lnTo>
                  <a:pt x="19771" y="14110"/>
                </a:lnTo>
                <a:lnTo>
                  <a:pt x="20800" y="17026"/>
                </a:lnTo>
                <a:lnTo>
                  <a:pt x="22757" y="18971"/>
                </a:lnTo>
                <a:lnTo>
                  <a:pt x="25331" y="20267"/>
                </a:lnTo>
                <a:lnTo>
                  <a:pt x="28317" y="21131"/>
                </a:lnTo>
                <a:lnTo>
                  <a:pt x="50723" y="28415"/>
                </a:lnTo>
                <a:lnTo>
                  <a:pt x="65565" y="34183"/>
                </a:lnTo>
                <a:lnTo>
                  <a:pt x="105763" y="50753"/>
                </a:lnTo>
                <a:lnTo>
                  <a:pt x="121309" y="56694"/>
                </a:lnTo>
                <a:lnTo>
                  <a:pt x="132942" y="60656"/>
                </a:lnTo>
                <a:lnTo>
                  <a:pt x="141968" y="63297"/>
                </a:lnTo>
                <a:lnTo>
                  <a:pt x="154335" y="68868"/>
                </a:lnTo>
                <a:lnTo>
                  <a:pt x="168930" y="76392"/>
                </a:lnTo>
                <a:lnTo>
                  <a:pt x="185010" y="85218"/>
                </a:lnTo>
                <a:lnTo>
                  <a:pt x="197000" y="92371"/>
                </a:lnTo>
                <a:lnTo>
                  <a:pt x="206263" y="98411"/>
                </a:lnTo>
                <a:lnTo>
                  <a:pt x="213709" y="103707"/>
                </a:lnTo>
                <a:lnTo>
                  <a:pt x="221212" y="108508"/>
                </a:lnTo>
                <a:lnTo>
                  <a:pt x="228755" y="112978"/>
                </a:lnTo>
                <a:lnTo>
                  <a:pt x="236323" y="117229"/>
                </a:lnTo>
                <a:lnTo>
                  <a:pt x="242638" y="121332"/>
                </a:lnTo>
                <a:lnTo>
                  <a:pt x="248119" y="125338"/>
                </a:lnTo>
                <a:lnTo>
                  <a:pt x="262889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4240529" y="5303519"/>
            <a:ext cx="102872" cy="274321"/>
          </a:xfrm>
          <a:custGeom>
            <a:avLst/>
            <a:gdLst/>
            <a:ahLst/>
            <a:cxnLst/>
            <a:rect l="0" t="0" r="0" b="0"/>
            <a:pathLst>
              <a:path w="102872" h="274321">
                <a:moveTo>
                  <a:pt x="102871" y="0"/>
                </a:moveTo>
                <a:lnTo>
                  <a:pt x="86962" y="31819"/>
                </a:lnTo>
                <a:lnTo>
                  <a:pt x="84644" y="38992"/>
                </a:lnTo>
                <a:lnTo>
                  <a:pt x="83100" y="46315"/>
                </a:lnTo>
                <a:lnTo>
                  <a:pt x="82070" y="53737"/>
                </a:lnTo>
                <a:lnTo>
                  <a:pt x="78844" y="63765"/>
                </a:lnTo>
                <a:lnTo>
                  <a:pt x="74152" y="75530"/>
                </a:lnTo>
                <a:lnTo>
                  <a:pt x="68485" y="88453"/>
                </a:lnTo>
                <a:lnTo>
                  <a:pt x="60897" y="108499"/>
                </a:lnTo>
                <a:lnTo>
                  <a:pt x="34554" y="182431"/>
                </a:lnTo>
                <a:lnTo>
                  <a:pt x="28116" y="199091"/>
                </a:lnTo>
                <a:lnTo>
                  <a:pt x="22554" y="212737"/>
                </a:lnTo>
                <a:lnTo>
                  <a:pt x="17576" y="224375"/>
                </a:lnTo>
                <a:lnTo>
                  <a:pt x="8659" y="244079"/>
                </a:lnTo>
                <a:lnTo>
                  <a:pt x="5773" y="251620"/>
                </a:lnTo>
                <a:lnTo>
                  <a:pt x="3849" y="25791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4503420" y="5292089"/>
            <a:ext cx="137160" cy="68581"/>
          </a:xfrm>
          <a:custGeom>
            <a:avLst/>
            <a:gdLst/>
            <a:ahLst/>
            <a:cxnLst/>
            <a:rect l="0" t="0" r="0" b="0"/>
            <a:pathLst>
              <a:path w="137160" h="68581">
                <a:moveTo>
                  <a:pt x="0" y="68580"/>
                </a:moveTo>
                <a:lnTo>
                  <a:pt x="25750" y="42830"/>
                </a:lnTo>
                <a:lnTo>
                  <a:pt x="32406" y="37444"/>
                </a:lnTo>
                <a:lnTo>
                  <a:pt x="40654" y="31313"/>
                </a:lnTo>
                <a:lnTo>
                  <a:pt x="49962" y="24685"/>
                </a:lnTo>
                <a:lnTo>
                  <a:pt x="58708" y="20267"/>
                </a:lnTo>
                <a:lnTo>
                  <a:pt x="67078" y="17322"/>
                </a:lnTo>
                <a:lnTo>
                  <a:pt x="75199" y="15358"/>
                </a:lnTo>
                <a:lnTo>
                  <a:pt x="83153" y="12779"/>
                </a:lnTo>
                <a:lnTo>
                  <a:pt x="90995" y="9789"/>
                </a:lnTo>
                <a:lnTo>
                  <a:pt x="98763" y="6526"/>
                </a:lnTo>
                <a:lnTo>
                  <a:pt x="105212" y="4351"/>
                </a:lnTo>
                <a:lnTo>
                  <a:pt x="110781" y="2901"/>
                </a:lnTo>
                <a:lnTo>
                  <a:pt x="115764" y="1934"/>
                </a:lnTo>
                <a:lnTo>
                  <a:pt x="120356" y="1290"/>
                </a:lnTo>
                <a:lnTo>
                  <a:pt x="124687" y="860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4720590" y="5166359"/>
            <a:ext cx="102870" cy="217171"/>
          </a:xfrm>
          <a:custGeom>
            <a:avLst/>
            <a:gdLst/>
            <a:ahLst/>
            <a:cxnLst/>
            <a:rect l="0" t="0" r="0" b="0"/>
            <a:pathLst>
              <a:path w="102870" h="21717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2" y="25751"/>
                </a:lnTo>
                <a:lnTo>
                  <a:pt x="22011" y="31137"/>
                </a:lnTo>
                <a:lnTo>
                  <a:pt x="27986" y="43896"/>
                </a:lnTo>
                <a:lnTo>
                  <a:pt x="30087" y="49584"/>
                </a:lnTo>
                <a:lnTo>
                  <a:pt x="31488" y="54646"/>
                </a:lnTo>
                <a:lnTo>
                  <a:pt x="32422" y="59291"/>
                </a:lnTo>
                <a:lnTo>
                  <a:pt x="34314" y="63658"/>
                </a:lnTo>
                <a:lnTo>
                  <a:pt x="36846" y="67838"/>
                </a:lnTo>
                <a:lnTo>
                  <a:pt x="39804" y="71896"/>
                </a:lnTo>
                <a:lnTo>
                  <a:pt x="43046" y="78411"/>
                </a:lnTo>
                <a:lnTo>
                  <a:pt x="46477" y="86564"/>
                </a:lnTo>
                <a:lnTo>
                  <a:pt x="50034" y="95809"/>
                </a:lnTo>
                <a:lnTo>
                  <a:pt x="53676" y="104513"/>
                </a:lnTo>
                <a:lnTo>
                  <a:pt x="57374" y="112855"/>
                </a:lnTo>
                <a:lnTo>
                  <a:pt x="61109" y="120957"/>
                </a:lnTo>
                <a:lnTo>
                  <a:pt x="63599" y="127628"/>
                </a:lnTo>
                <a:lnTo>
                  <a:pt x="65260" y="133346"/>
                </a:lnTo>
                <a:lnTo>
                  <a:pt x="66366" y="138427"/>
                </a:lnTo>
                <a:lnTo>
                  <a:pt x="68374" y="143085"/>
                </a:lnTo>
                <a:lnTo>
                  <a:pt x="70983" y="147460"/>
                </a:lnTo>
                <a:lnTo>
                  <a:pt x="73991" y="151647"/>
                </a:lnTo>
                <a:lnTo>
                  <a:pt x="75997" y="155708"/>
                </a:lnTo>
                <a:lnTo>
                  <a:pt x="77335" y="159686"/>
                </a:lnTo>
                <a:lnTo>
                  <a:pt x="102869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4480559" y="5246369"/>
            <a:ext cx="125732" cy="194311"/>
          </a:xfrm>
          <a:custGeom>
            <a:avLst/>
            <a:gdLst/>
            <a:ahLst/>
            <a:cxnLst/>
            <a:rect l="0" t="0" r="0" b="0"/>
            <a:pathLst>
              <a:path w="125732" h="194311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29867"/>
                </a:lnTo>
                <a:lnTo>
                  <a:pt x="14111" y="33881"/>
                </a:lnTo>
                <a:lnTo>
                  <a:pt x="17028" y="37828"/>
                </a:lnTo>
                <a:lnTo>
                  <a:pt x="20242" y="41729"/>
                </a:lnTo>
                <a:lnTo>
                  <a:pt x="23655" y="45599"/>
                </a:lnTo>
                <a:lnTo>
                  <a:pt x="27200" y="49450"/>
                </a:lnTo>
                <a:lnTo>
                  <a:pt x="30834" y="55827"/>
                </a:lnTo>
                <a:lnTo>
                  <a:pt x="34526" y="63888"/>
                </a:lnTo>
                <a:lnTo>
                  <a:pt x="38258" y="73072"/>
                </a:lnTo>
                <a:lnTo>
                  <a:pt x="43285" y="83005"/>
                </a:lnTo>
                <a:lnTo>
                  <a:pt x="49177" y="93437"/>
                </a:lnTo>
                <a:lnTo>
                  <a:pt x="55645" y="104201"/>
                </a:lnTo>
                <a:lnTo>
                  <a:pt x="61227" y="112648"/>
                </a:lnTo>
                <a:lnTo>
                  <a:pt x="66218" y="119549"/>
                </a:lnTo>
                <a:lnTo>
                  <a:pt x="70816" y="125419"/>
                </a:lnTo>
                <a:lnTo>
                  <a:pt x="75150" y="131873"/>
                </a:lnTo>
                <a:lnTo>
                  <a:pt x="79311" y="138715"/>
                </a:lnTo>
                <a:lnTo>
                  <a:pt x="83354" y="145817"/>
                </a:lnTo>
                <a:lnTo>
                  <a:pt x="87319" y="151822"/>
                </a:lnTo>
                <a:lnTo>
                  <a:pt x="91233" y="157094"/>
                </a:lnTo>
                <a:lnTo>
                  <a:pt x="95112" y="161880"/>
                </a:lnTo>
                <a:lnTo>
                  <a:pt x="98968" y="166340"/>
                </a:lnTo>
                <a:lnTo>
                  <a:pt x="102809" y="170584"/>
                </a:lnTo>
                <a:lnTo>
                  <a:pt x="112031" y="180452"/>
                </a:lnTo>
                <a:lnTo>
                  <a:pt x="125731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4937759" y="5097779"/>
            <a:ext cx="158752" cy="228066"/>
          </a:xfrm>
          <a:custGeom>
            <a:avLst/>
            <a:gdLst/>
            <a:ahLst/>
            <a:cxnLst/>
            <a:rect l="0" t="0" r="0" b="0"/>
            <a:pathLst>
              <a:path w="158752" h="228066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0371" y="31137"/>
                </a:lnTo>
                <a:lnTo>
                  <a:pt x="10724" y="37268"/>
                </a:lnTo>
                <a:lnTo>
                  <a:pt x="11117" y="49584"/>
                </a:lnTo>
                <a:lnTo>
                  <a:pt x="11337" y="64927"/>
                </a:lnTo>
                <a:lnTo>
                  <a:pt x="11389" y="77963"/>
                </a:lnTo>
                <a:lnTo>
                  <a:pt x="13943" y="90076"/>
                </a:lnTo>
                <a:lnTo>
                  <a:pt x="18186" y="105771"/>
                </a:lnTo>
                <a:lnTo>
                  <a:pt x="23554" y="123854"/>
                </a:lnTo>
                <a:lnTo>
                  <a:pt x="27133" y="137180"/>
                </a:lnTo>
                <a:lnTo>
                  <a:pt x="29519" y="147333"/>
                </a:lnTo>
                <a:lnTo>
                  <a:pt x="31109" y="155372"/>
                </a:lnTo>
                <a:lnTo>
                  <a:pt x="32170" y="163272"/>
                </a:lnTo>
                <a:lnTo>
                  <a:pt x="32877" y="171078"/>
                </a:lnTo>
                <a:lnTo>
                  <a:pt x="33348" y="178822"/>
                </a:lnTo>
                <a:lnTo>
                  <a:pt x="34932" y="185255"/>
                </a:lnTo>
                <a:lnTo>
                  <a:pt x="37258" y="190814"/>
                </a:lnTo>
                <a:lnTo>
                  <a:pt x="40079" y="195789"/>
                </a:lnTo>
                <a:lnTo>
                  <a:pt x="43229" y="200376"/>
                </a:lnTo>
                <a:lnTo>
                  <a:pt x="46600" y="204704"/>
                </a:lnTo>
                <a:lnTo>
                  <a:pt x="50117" y="208859"/>
                </a:lnTo>
                <a:lnTo>
                  <a:pt x="53732" y="211630"/>
                </a:lnTo>
                <a:lnTo>
                  <a:pt x="57411" y="213477"/>
                </a:lnTo>
                <a:lnTo>
                  <a:pt x="61134" y="214708"/>
                </a:lnTo>
                <a:lnTo>
                  <a:pt x="64886" y="216799"/>
                </a:lnTo>
                <a:lnTo>
                  <a:pt x="68657" y="219463"/>
                </a:lnTo>
                <a:lnTo>
                  <a:pt x="77768" y="226795"/>
                </a:lnTo>
                <a:lnTo>
                  <a:pt x="81055" y="227397"/>
                </a:lnTo>
                <a:lnTo>
                  <a:pt x="85787" y="227798"/>
                </a:lnTo>
                <a:lnTo>
                  <a:pt x="91482" y="228065"/>
                </a:lnTo>
                <a:lnTo>
                  <a:pt x="95278" y="226974"/>
                </a:lnTo>
                <a:lnTo>
                  <a:pt x="97809" y="224976"/>
                </a:lnTo>
                <a:lnTo>
                  <a:pt x="99496" y="222374"/>
                </a:lnTo>
                <a:lnTo>
                  <a:pt x="101891" y="220639"/>
                </a:lnTo>
                <a:lnTo>
                  <a:pt x="104758" y="219483"/>
                </a:lnTo>
                <a:lnTo>
                  <a:pt x="107938" y="218713"/>
                </a:lnTo>
                <a:lnTo>
                  <a:pt x="112599" y="215658"/>
                </a:lnTo>
                <a:lnTo>
                  <a:pt x="118246" y="211082"/>
                </a:lnTo>
                <a:lnTo>
                  <a:pt x="124551" y="205492"/>
                </a:lnTo>
                <a:lnTo>
                  <a:pt x="138330" y="192507"/>
                </a:lnTo>
                <a:lnTo>
                  <a:pt x="145560" y="185488"/>
                </a:lnTo>
                <a:lnTo>
                  <a:pt x="150380" y="179539"/>
                </a:lnTo>
                <a:lnTo>
                  <a:pt x="153594" y="174303"/>
                </a:lnTo>
                <a:lnTo>
                  <a:pt x="155736" y="169542"/>
                </a:lnTo>
                <a:lnTo>
                  <a:pt x="157164" y="162558"/>
                </a:lnTo>
                <a:lnTo>
                  <a:pt x="158116" y="154092"/>
                </a:lnTo>
                <a:lnTo>
                  <a:pt x="158751" y="144638"/>
                </a:lnTo>
                <a:lnTo>
                  <a:pt x="157904" y="131986"/>
                </a:lnTo>
                <a:lnTo>
                  <a:pt x="156070" y="117200"/>
                </a:lnTo>
                <a:lnTo>
                  <a:pt x="153577" y="100994"/>
                </a:lnTo>
                <a:lnTo>
                  <a:pt x="151915" y="88919"/>
                </a:lnTo>
                <a:lnTo>
                  <a:pt x="150807" y="79600"/>
                </a:lnTo>
                <a:lnTo>
                  <a:pt x="150068" y="72117"/>
                </a:lnTo>
                <a:lnTo>
                  <a:pt x="148306" y="65858"/>
                </a:lnTo>
                <a:lnTo>
                  <a:pt x="145861" y="60416"/>
                </a:lnTo>
                <a:lnTo>
                  <a:pt x="142961" y="55517"/>
                </a:lnTo>
                <a:lnTo>
                  <a:pt x="139757" y="50981"/>
                </a:lnTo>
                <a:lnTo>
                  <a:pt x="136352" y="46688"/>
                </a:lnTo>
                <a:lnTo>
                  <a:pt x="132811" y="42555"/>
                </a:lnTo>
                <a:lnTo>
                  <a:pt x="127911" y="39800"/>
                </a:lnTo>
                <a:lnTo>
                  <a:pt x="122104" y="37964"/>
                </a:lnTo>
                <a:lnTo>
                  <a:pt x="115693" y="36739"/>
                </a:lnTo>
                <a:lnTo>
                  <a:pt x="111419" y="34653"/>
                </a:lnTo>
                <a:lnTo>
                  <a:pt x="108569" y="31992"/>
                </a:lnTo>
                <a:lnTo>
                  <a:pt x="106670" y="28948"/>
                </a:lnTo>
                <a:lnTo>
                  <a:pt x="102863" y="26919"/>
                </a:lnTo>
                <a:lnTo>
                  <a:pt x="97786" y="25566"/>
                </a:lnTo>
                <a:lnTo>
                  <a:pt x="91861" y="24664"/>
                </a:lnTo>
                <a:lnTo>
                  <a:pt x="85371" y="25333"/>
                </a:lnTo>
                <a:lnTo>
                  <a:pt x="78504" y="27049"/>
                </a:lnTo>
                <a:lnTo>
                  <a:pt x="71386" y="29463"/>
                </a:lnTo>
                <a:lnTo>
                  <a:pt x="64101" y="31072"/>
                </a:lnTo>
                <a:lnTo>
                  <a:pt x="56704" y="32145"/>
                </a:lnTo>
                <a:lnTo>
                  <a:pt x="49233" y="32860"/>
                </a:lnTo>
                <a:lnTo>
                  <a:pt x="42982" y="34607"/>
                </a:lnTo>
                <a:lnTo>
                  <a:pt x="37545" y="37042"/>
                </a:lnTo>
                <a:lnTo>
                  <a:pt x="11431" y="4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7194888" y="5040672"/>
            <a:ext cx="240711" cy="340318"/>
          </a:xfrm>
          <a:custGeom>
            <a:avLst/>
            <a:gdLst/>
            <a:ahLst/>
            <a:cxnLst/>
            <a:rect l="0" t="0" r="0" b="0"/>
            <a:pathLst>
              <a:path w="240711" h="340318">
                <a:moveTo>
                  <a:pt x="74592" y="22817"/>
                </a:moveTo>
                <a:lnTo>
                  <a:pt x="92795" y="16750"/>
                </a:lnTo>
                <a:lnTo>
                  <a:pt x="100697" y="14962"/>
                </a:lnTo>
                <a:lnTo>
                  <a:pt x="108505" y="13771"/>
                </a:lnTo>
                <a:lnTo>
                  <a:pt x="116251" y="12976"/>
                </a:lnTo>
                <a:lnTo>
                  <a:pt x="122684" y="12447"/>
                </a:lnTo>
                <a:lnTo>
                  <a:pt x="128244" y="12094"/>
                </a:lnTo>
                <a:lnTo>
                  <a:pt x="133220" y="11858"/>
                </a:lnTo>
                <a:lnTo>
                  <a:pt x="139077" y="10431"/>
                </a:lnTo>
                <a:lnTo>
                  <a:pt x="145522" y="8210"/>
                </a:lnTo>
                <a:lnTo>
                  <a:pt x="152358" y="5459"/>
                </a:lnTo>
                <a:lnTo>
                  <a:pt x="159456" y="3625"/>
                </a:lnTo>
                <a:lnTo>
                  <a:pt x="166728" y="2403"/>
                </a:lnTo>
                <a:lnTo>
                  <a:pt x="174116" y="1588"/>
                </a:lnTo>
                <a:lnTo>
                  <a:pt x="181581" y="1044"/>
                </a:lnTo>
                <a:lnTo>
                  <a:pt x="189098" y="682"/>
                </a:lnTo>
                <a:lnTo>
                  <a:pt x="205493" y="279"/>
                </a:lnTo>
                <a:lnTo>
                  <a:pt x="239949" y="0"/>
                </a:lnTo>
                <a:lnTo>
                  <a:pt x="240710" y="1256"/>
                </a:lnTo>
                <a:lnTo>
                  <a:pt x="239947" y="3363"/>
                </a:lnTo>
                <a:lnTo>
                  <a:pt x="238169" y="6038"/>
                </a:lnTo>
                <a:lnTo>
                  <a:pt x="233173" y="9091"/>
                </a:lnTo>
                <a:lnTo>
                  <a:pt x="226033" y="12397"/>
                </a:lnTo>
                <a:lnTo>
                  <a:pt x="217462" y="15870"/>
                </a:lnTo>
                <a:lnTo>
                  <a:pt x="209208" y="19456"/>
                </a:lnTo>
                <a:lnTo>
                  <a:pt x="193265" y="26827"/>
                </a:lnTo>
                <a:lnTo>
                  <a:pt x="157392" y="41109"/>
                </a:lnTo>
                <a:lnTo>
                  <a:pt x="133602" y="50252"/>
                </a:lnTo>
                <a:lnTo>
                  <a:pt x="113931" y="58887"/>
                </a:lnTo>
                <a:lnTo>
                  <a:pt x="97008" y="67184"/>
                </a:lnTo>
                <a:lnTo>
                  <a:pt x="81916" y="75255"/>
                </a:lnTo>
                <a:lnTo>
                  <a:pt x="70584" y="81906"/>
                </a:lnTo>
                <a:lnTo>
                  <a:pt x="61760" y="87610"/>
                </a:lnTo>
                <a:lnTo>
                  <a:pt x="54607" y="92682"/>
                </a:lnTo>
                <a:lnTo>
                  <a:pt x="47299" y="97334"/>
                </a:lnTo>
                <a:lnTo>
                  <a:pt x="39886" y="101705"/>
                </a:lnTo>
                <a:lnTo>
                  <a:pt x="32404" y="105889"/>
                </a:lnTo>
                <a:lnTo>
                  <a:pt x="26147" y="111219"/>
                </a:lnTo>
                <a:lnTo>
                  <a:pt x="20705" y="117311"/>
                </a:lnTo>
                <a:lnTo>
                  <a:pt x="15808" y="123913"/>
                </a:lnTo>
                <a:lnTo>
                  <a:pt x="12542" y="129585"/>
                </a:lnTo>
                <a:lnTo>
                  <a:pt x="8914" y="139273"/>
                </a:lnTo>
                <a:lnTo>
                  <a:pt x="3915" y="147812"/>
                </a:lnTo>
                <a:lnTo>
                  <a:pt x="803" y="151868"/>
                </a:lnTo>
                <a:lnTo>
                  <a:pt x="0" y="157111"/>
                </a:lnTo>
                <a:lnTo>
                  <a:pt x="734" y="163146"/>
                </a:lnTo>
                <a:lnTo>
                  <a:pt x="2493" y="169710"/>
                </a:lnTo>
                <a:lnTo>
                  <a:pt x="4936" y="175356"/>
                </a:lnTo>
                <a:lnTo>
                  <a:pt x="11038" y="185016"/>
                </a:lnTo>
                <a:lnTo>
                  <a:pt x="15544" y="191526"/>
                </a:lnTo>
                <a:lnTo>
                  <a:pt x="19987" y="192440"/>
                </a:lnTo>
                <a:lnTo>
                  <a:pt x="26758" y="193049"/>
                </a:lnTo>
                <a:lnTo>
                  <a:pt x="41902" y="193726"/>
                </a:lnTo>
                <a:lnTo>
                  <a:pt x="52867" y="194027"/>
                </a:lnTo>
                <a:lnTo>
                  <a:pt x="156694" y="194261"/>
                </a:lnTo>
                <a:lnTo>
                  <a:pt x="166156" y="195533"/>
                </a:lnTo>
                <a:lnTo>
                  <a:pt x="175005" y="197651"/>
                </a:lnTo>
                <a:lnTo>
                  <a:pt x="183443" y="200333"/>
                </a:lnTo>
                <a:lnTo>
                  <a:pt x="189069" y="203392"/>
                </a:lnTo>
                <a:lnTo>
                  <a:pt x="192820" y="206700"/>
                </a:lnTo>
                <a:lnTo>
                  <a:pt x="195320" y="210176"/>
                </a:lnTo>
                <a:lnTo>
                  <a:pt x="198257" y="212493"/>
                </a:lnTo>
                <a:lnTo>
                  <a:pt x="201486" y="214038"/>
                </a:lnTo>
                <a:lnTo>
                  <a:pt x="204908" y="215068"/>
                </a:lnTo>
                <a:lnTo>
                  <a:pt x="207189" y="217024"/>
                </a:lnTo>
                <a:lnTo>
                  <a:pt x="208710" y="219599"/>
                </a:lnTo>
                <a:lnTo>
                  <a:pt x="210400" y="225846"/>
                </a:lnTo>
                <a:lnTo>
                  <a:pt x="211151" y="232856"/>
                </a:lnTo>
                <a:lnTo>
                  <a:pt x="211351" y="237773"/>
                </a:lnTo>
                <a:lnTo>
                  <a:pt x="211633" y="255559"/>
                </a:lnTo>
                <a:lnTo>
                  <a:pt x="211699" y="265111"/>
                </a:lnTo>
                <a:lnTo>
                  <a:pt x="209177" y="269437"/>
                </a:lnTo>
                <a:lnTo>
                  <a:pt x="204955" y="273591"/>
                </a:lnTo>
                <a:lnTo>
                  <a:pt x="167794" y="301517"/>
                </a:lnTo>
                <a:lnTo>
                  <a:pt x="155776" y="308947"/>
                </a:lnTo>
                <a:lnTo>
                  <a:pt x="143955" y="315171"/>
                </a:lnTo>
                <a:lnTo>
                  <a:pt x="112500" y="329997"/>
                </a:lnTo>
                <a:lnTo>
                  <a:pt x="103675" y="334284"/>
                </a:lnTo>
                <a:lnTo>
                  <a:pt x="93980" y="337142"/>
                </a:lnTo>
                <a:lnTo>
                  <a:pt x="83708" y="339047"/>
                </a:lnTo>
                <a:lnTo>
                  <a:pt x="73049" y="340317"/>
                </a:lnTo>
                <a:lnTo>
                  <a:pt x="63403" y="339894"/>
                </a:lnTo>
                <a:lnTo>
                  <a:pt x="54433" y="338341"/>
                </a:lnTo>
                <a:lnTo>
                  <a:pt x="45912" y="336037"/>
                </a:lnTo>
                <a:lnTo>
                  <a:pt x="40233" y="333230"/>
                </a:lnTo>
                <a:lnTo>
                  <a:pt x="36445" y="330089"/>
                </a:lnTo>
                <a:lnTo>
                  <a:pt x="33920" y="326725"/>
                </a:lnTo>
                <a:lnTo>
                  <a:pt x="30968" y="324483"/>
                </a:lnTo>
                <a:lnTo>
                  <a:pt x="27729" y="322988"/>
                </a:lnTo>
                <a:lnTo>
                  <a:pt x="17442" y="3199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7452359" y="5120639"/>
            <a:ext cx="171451" cy="274321"/>
          </a:xfrm>
          <a:custGeom>
            <a:avLst/>
            <a:gdLst/>
            <a:ahLst/>
            <a:cxnLst/>
            <a:rect l="0" t="0" r="0" b="0"/>
            <a:pathLst>
              <a:path w="171451" h="274321">
                <a:moveTo>
                  <a:pt x="0" y="0"/>
                </a:moveTo>
                <a:lnTo>
                  <a:pt x="12137" y="12136"/>
                </a:lnTo>
                <a:lnTo>
                  <a:pt x="15711" y="16981"/>
                </a:lnTo>
                <a:lnTo>
                  <a:pt x="18095" y="21481"/>
                </a:lnTo>
                <a:lnTo>
                  <a:pt x="19683" y="25751"/>
                </a:lnTo>
                <a:lnTo>
                  <a:pt x="22012" y="31137"/>
                </a:lnTo>
                <a:lnTo>
                  <a:pt x="27987" y="43896"/>
                </a:lnTo>
                <a:lnTo>
                  <a:pt x="32628" y="49584"/>
                </a:lnTo>
                <a:lnTo>
                  <a:pt x="38262" y="54646"/>
                </a:lnTo>
                <a:lnTo>
                  <a:pt x="44558" y="59291"/>
                </a:lnTo>
                <a:lnTo>
                  <a:pt x="50025" y="64927"/>
                </a:lnTo>
                <a:lnTo>
                  <a:pt x="54941" y="71225"/>
                </a:lnTo>
                <a:lnTo>
                  <a:pt x="59487" y="77963"/>
                </a:lnTo>
                <a:lnTo>
                  <a:pt x="81473" y="115931"/>
                </a:lnTo>
                <a:lnTo>
                  <a:pt x="96225" y="142057"/>
                </a:lnTo>
                <a:lnTo>
                  <a:pt x="107330" y="160745"/>
                </a:lnTo>
                <a:lnTo>
                  <a:pt x="116004" y="174474"/>
                </a:lnTo>
                <a:lnTo>
                  <a:pt x="145117" y="217768"/>
                </a:lnTo>
                <a:lnTo>
                  <a:pt x="150085" y="226459"/>
                </a:lnTo>
                <a:lnTo>
                  <a:pt x="153397" y="233522"/>
                </a:lnTo>
                <a:lnTo>
                  <a:pt x="155605" y="239502"/>
                </a:lnTo>
                <a:lnTo>
                  <a:pt x="158346" y="244758"/>
                </a:lnTo>
                <a:lnTo>
                  <a:pt x="161445" y="249532"/>
                </a:lnTo>
                <a:lnTo>
                  <a:pt x="17145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7475219" y="5120639"/>
            <a:ext cx="160022" cy="285751"/>
          </a:xfrm>
          <a:custGeom>
            <a:avLst/>
            <a:gdLst/>
            <a:ahLst/>
            <a:cxnLst/>
            <a:rect l="0" t="0" r="0" b="0"/>
            <a:pathLst>
              <a:path w="160022" h="285751">
                <a:moveTo>
                  <a:pt x="160021" y="0"/>
                </a:moveTo>
                <a:lnTo>
                  <a:pt x="153953" y="12136"/>
                </a:lnTo>
                <a:lnTo>
                  <a:pt x="150896" y="16981"/>
                </a:lnTo>
                <a:lnTo>
                  <a:pt x="147587" y="21481"/>
                </a:lnTo>
                <a:lnTo>
                  <a:pt x="144112" y="25751"/>
                </a:lnTo>
                <a:lnTo>
                  <a:pt x="140524" y="31137"/>
                </a:lnTo>
                <a:lnTo>
                  <a:pt x="136863" y="37268"/>
                </a:lnTo>
                <a:lnTo>
                  <a:pt x="133153" y="43896"/>
                </a:lnTo>
                <a:lnTo>
                  <a:pt x="129409" y="49584"/>
                </a:lnTo>
                <a:lnTo>
                  <a:pt x="125642" y="54646"/>
                </a:lnTo>
                <a:lnTo>
                  <a:pt x="121862" y="59291"/>
                </a:lnTo>
                <a:lnTo>
                  <a:pt x="111721" y="76357"/>
                </a:lnTo>
                <a:lnTo>
                  <a:pt x="80134" y="132574"/>
                </a:lnTo>
                <a:lnTo>
                  <a:pt x="68663" y="154423"/>
                </a:lnTo>
                <a:lnTo>
                  <a:pt x="61015" y="170258"/>
                </a:lnTo>
                <a:lnTo>
                  <a:pt x="55917" y="182086"/>
                </a:lnTo>
                <a:lnTo>
                  <a:pt x="51248" y="193781"/>
                </a:lnTo>
                <a:lnTo>
                  <a:pt x="42674" y="216935"/>
                </a:lnTo>
                <a:lnTo>
                  <a:pt x="38609" y="225904"/>
                </a:lnTo>
                <a:lnTo>
                  <a:pt x="34630" y="233152"/>
                </a:lnTo>
                <a:lnTo>
                  <a:pt x="30707" y="239255"/>
                </a:lnTo>
                <a:lnTo>
                  <a:pt x="26822" y="245864"/>
                </a:lnTo>
                <a:lnTo>
                  <a:pt x="22961" y="252809"/>
                </a:lnTo>
                <a:lnTo>
                  <a:pt x="13708" y="270071"/>
                </a:lnTo>
                <a:lnTo>
                  <a:pt x="12443" y="275819"/>
                </a:lnTo>
                <a:lnTo>
                  <a:pt x="12105" y="279129"/>
                </a:lnTo>
                <a:lnTo>
                  <a:pt x="10610" y="281336"/>
                </a:lnTo>
                <a:lnTo>
                  <a:pt x="8343" y="282808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7692390" y="5246369"/>
            <a:ext cx="68580" cy="11432"/>
          </a:xfrm>
          <a:custGeom>
            <a:avLst/>
            <a:gdLst/>
            <a:ahLst/>
            <a:cxnLst/>
            <a:rect l="0" t="0" r="0" b="0"/>
            <a:pathLst>
              <a:path w="68580" h="11432">
                <a:moveTo>
                  <a:pt x="0" y="0"/>
                </a:moveTo>
                <a:lnTo>
                  <a:pt x="6068" y="6068"/>
                </a:lnTo>
                <a:lnTo>
                  <a:pt x="9125" y="7856"/>
                </a:lnTo>
                <a:lnTo>
                  <a:pt x="12432" y="9047"/>
                </a:lnTo>
                <a:lnTo>
                  <a:pt x="68579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7863840" y="5120639"/>
            <a:ext cx="11291" cy="262891"/>
          </a:xfrm>
          <a:custGeom>
            <a:avLst/>
            <a:gdLst/>
            <a:ahLst/>
            <a:cxnLst/>
            <a:rect l="0" t="0" r="0" b="0"/>
            <a:pathLst>
              <a:path w="11291" h="262891">
                <a:moveTo>
                  <a:pt x="0" y="0"/>
                </a:moveTo>
                <a:lnTo>
                  <a:pt x="0" y="25751"/>
                </a:lnTo>
                <a:lnTo>
                  <a:pt x="1270" y="29867"/>
                </a:lnTo>
                <a:lnTo>
                  <a:pt x="3386" y="33882"/>
                </a:lnTo>
                <a:lnTo>
                  <a:pt x="6068" y="37828"/>
                </a:lnTo>
                <a:lnTo>
                  <a:pt x="7855" y="42999"/>
                </a:lnTo>
                <a:lnTo>
                  <a:pt x="9046" y="48986"/>
                </a:lnTo>
                <a:lnTo>
                  <a:pt x="9841" y="55517"/>
                </a:lnTo>
                <a:lnTo>
                  <a:pt x="10370" y="73842"/>
                </a:lnTo>
                <a:lnTo>
                  <a:pt x="11290" y="187823"/>
                </a:lnTo>
                <a:lnTo>
                  <a:pt x="10067" y="202685"/>
                </a:lnTo>
                <a:lnTo>
                  <a:pt x="7981" y="217673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7978140" y="5137053"/>
            <a:ext cx="113726" cy="188776"/>
          </a:xfrm>
          <a:custGeom>
            <a:avLst/>
            <a:gdLst/>
            <a:ahLst/>
            <a:cxnLst/>
            <a:rect l="0" t="0" r="0" b="0"/>
            <a:pathLst>
              <a:path w="113726" h="188776">
                <a:moveTo>
                  <a:pt x="45719" y="6447"/>
                </a:moveTo>
                <a:lnTo>
                  <a:pt x="39652" y="18582"/>
                </a:lnTo>
                <a:lnTo>
                  <a:pt x="37864" y="23427"/>
                </a:lnTo>
                <a:lnTo>
                  <a:pt x="36673" y="27927"/>
                </a:lnTo>
                <a:lnTo>
                  <a:pt x="35878" y="32196"/>
                </a:lnTo>
                <a:lnTo>
                  <a:pt x="28692" y="80681"/>
                </a:lnTo>
                <a:lnTo>
                  <a:pt x="26748" y="96576"/>
                </a:lnTo>
                <a:lnTo>
                  <a:pt x="25452" y="109713"/>
                </a:lnTo>
                <a:lnTo>
                  <a:pt x="24588" y="121010"/>
                </a:lnTo>
                <a:lnTo>
                  <a:pt x="24012" y="131082"/>
                </a:lnTo>
                <a:lnTo>
                  <a:pt x="23371" y="149047"/>
                </a:lnTo>
                <a:lnTo>
                  <a:pt x="23011" y="167373"/>
                </a:lnTo>
                <a:lnTo>
                  <a:pt x="24231" y="170881"/>
                </a:lnTo>
                <a:lnTo>
                  <a:pt x="26314" y="173219"/>
                </a:lnTo>
                <a:lnTo>
                  <a:pt x="28972" y="174778"/>
                </a:lnTo>
                <a:lnTo>
                  <a:pt x="32015" y="177088"/>
                </a:lnTo>
                <a:lnTo>
                  <a:pt x="35313" y="179898"/>
                </a:lnTo>
                <a:lnTo>
                  <a:pt x="38782" y="183040"/>
                </a:lnTo>
                <a:lnTo>
                  <a:pt x="43634" y="185136"/>
                </a:lnTo>
                <a:lnTo>
                  <a:pt x="49409" y="186533"/>
                </a:lnTo>
                <a:lnTo>
                  <a:pt x="55799" y="187464"/>
                </a:lnTo>
                <a:lnTo>
                  <a:pt x="61329" y="188085"/>
                </a:lnTo>
                <a:lnTo>
                  <a:pt x="66286" y="188499"/>
                </a:lnTo>
                <a:lnTo>
                  <a:pt x="70860" y="188775"/>
                </a:lnTo>
                <a:lnTo>
                  <a:pt x="76450" y="187688"/>
                </a:lnTo>
                <a:lnTo>
                  <a:pt x="82717" y="185694"/>
                </a:lnTo>
                <a:lnTo>
                  <a:pt x="98889" y="179437"/>
                </a:lnTo>
                <a:lnTo>
                  <a:pt x="101485" y="175113"/>
                </a:lnTo>
                <a:lnTo>
                  <a:pt x="104487" y="168421"/>
                </a:lnTo>
                <a:lnTo>
                  <a:pt x="107757" y="160149"/>
                </a:lnTo>
                <a:lnTo>
                  <a:pt x="109939" y="150825"/>
                </a:lnTo>
                <a:lnTo>
                  <a:pt x="111392" y="140799"/>
                </a:lnTo>
                <a:lnTo>
                  <a:pt x="112361" y="130305"/>
                </a:lnTo>
                <a:lnTo>
                  <a:pt x="113007" y="119499"/>
                </a:lnTo>
                <a:lnTo>
                  <a:pt x="113725" y="97332"/>
                </a:lnTo>
                <a:lnTo>
                  <a:pt x="112647" y="86087"/>
                </a:lnTo>
                <a:lnTo>
                  <a:pt x="110658" y="74780"/>
                </a:lnTo>
                <a:lnTo>
                  <a:pt x="108061" y="63433"/>
                </a:lnTo>
                <a:lnTo>
                  <a:pt x="106331" y="54597"/>
                </a:lnTo>
                <a:lnTo>
                  <a:pt x="105177" y="47437"/>
                </a:lnTo>
                <a:lnTo>
                  <a:pt x="104408" y="41393"/>
                </a:lnTo>
                <a:lnTo>
                  <a:pt x="102625" y="36094"/>
                </a:lnTo>
                <a:lnTo>
                  <a:pt x="100166" y="31292"/>
                </a:lnTo>
                <a:lnTo>
                  <a:pt x="97257" y="26820"/>
                </a:lnTo>
                <a:lnTo>
                  <a:pt x="94048" y="22569"/>
                </a:lnTo>
                <a:lnTo>
                  <a:pt x="90638" y="18465"/>
                </a:lnTo>
                <a:lnTo>
                  <a:pt x="87096" y="14459"/>
                </a:lnTo>
                <a:lnTo>
                  <a:pt x="83464" y="11788"/>
                </a:lnTo>
                <a:lnTo>
                  <a:pt x="79772" y="10008"/>
                </a:lnTo>
                <a:lnTo>
                  <a:pt x="76042" y="8820"/>
                </a:lnTo>
                <a:lnTo>
                  <a:pt x="72284" y="8029"/>
                </a:lnTo>
                <a:lnTo>
                  <a:pt x="68509" y="7501"/>
                </a:lnTo>
                <a:lnTo>
                  <a:pt x="64723" y="7150"/>
                </a:lnTo>
                <a:lnTo>
                  <a:pt x="58388" y="5645"/>
                </a:lnTo>
                <a:lnTo>
                  <a:pt x="50355" y="3372"/>
                </a:lnTo>
                <a:lnTo>
                  <a:pt x="41190" y="587"/>
                </a:lnTo>
                <a:lnTo>
                  <a:pt x="33810" y="0"/>
                </a:lnTo>
                <a:lnTo>
                  <a:pt x="27620" y="879"/>
                </a:lnTo>
                <a:lnTo>
                  <a:pt x="22223" y="2735"/>
                </a:lnTo>
                <a:lnTo>
                  <a:pt x="17355" y="3972"/>
                </a:lnTo>
                <a:lnTo>
                  <a:pt x="12840" y="4797"/>
                </a:lnTo>
                <a:lnTo>
                  <a:pt x="0" y="6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7715250" y="5280659"/>
            <a:ext cx="114301" cy="11431"/>
          </a:xfrm>
          <a:custGeom>
            <a:avLst/>
            <a:gdLst/>
            <a:ahLst/>
            <a:cxnLst/>
            <a:rect l="0" t="0" r="0" b="0"/>
            <a:pathLst>
              <a:path w="114301" h="11431">
                <a:moveTo>
                  <a:pt x="0" y="11430"/>
                </a:moveTo>
                <a:lnTo>
                  <a:pt x="0" y="1589"/>
                </a:lnTo>
                <a:lnTo>
                  <a:pt x="8890" y="1060"/>
                </a:lnTo>
                <a:lnTo>
                  <a:pt x="42474" y="471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400050" y="3957945"/>
            <a:ext cx="315563" cy="661629"/>
          </a:xfrm>
          <a:custGeom>
            <a:avLst/>
            <a:gdLst/>
            <a:ahLst/>
            <a:cxnLst/>
            <a:rect l="0" t="0" r="0" b="0"/>
            <a:pathLst>
              <a:path w="315563" h="661629">
                <a:moveTo>
                  <a:pt x="0" y="282584"/>
                </a:moveTo>
                <a:lnTo>
                  <a:pt x="0" y="258313"/>
                </a:lnTo>
                <a:lnTo>
                  <a:pt x="3386" y="239624"/>
                </a:lnTo>
                <a:lnTo>
                  <a:pt x="10395" y="221581"/>
                </a:lnTo>
                <a:lnTo>
                  <a:pt x="15820" y="211435"/>
                </a:lnTo>
                <a:lnTo>
                  <a:pt x="21976" y="200862"/>
                </a:lnTo>
                <a:lnTo>
                  <a:pt x="35590" y="178953"/>
                </a:lnTo>
                <a:lnTo>
                  <a:pt x="42777" y="167777"/>
                </a:lnTo>
                <a:lnTo>
                  <a:pt x="51378" y="156516"/>
                </a:lnTo>
                <a:lnTo>
                  <a:pt x="60922" y="145199"/>
                </a:lnTo>
                <a:lnTo>
                  <a:pt x="71094" y="133844"/>
                </a:lnTo>
                <a:lnTo>
                  <a:pt x="95944" y="107681"/>
                </a:lnTo>
                <a:lnTo>
                  <a:pt x="109682" y="93592"/>
                </a:lnTo>
                <a:lnTo>
                  <a:pt x="123922" y="80389"/>
                </a:lnTo>
                <a:lnTo>
                  <a:pt x="138494" y="67778"/>
                </a:lnTo>
                <a:lnTo>
                  <a:pt x="153289" y="55560"/>
                </a:lnTo>
                <a:lnTo>
                  <a:pt x="169503" y="44875"/>
                </a:lnTo>
                <a:lnTo>
                  <a:pt x="186662" y="35212"/>
                </a:lnTo>
                <a:lnTo>
                  <a:pt x="204451" y="26229"/>
                </a:lnTo>
                <a:lnTo>
                  <a:pt x="220121" y="18971"/>
                </a:lnTo>
                <a:lnTo>
                  <a:pt x="234377" y="12862"/>
                </a:lnTo>
                <a:lnTo>
                  <a:pt x="247691" y="7519"/>
                </a:lnTo>
                <a:lnTo>
                  <a:pt x="259107" y="3958"/>
                </a:lnTo>
                <a:lnTo>
                  <a:pt x="269258" y="1583"/>
                </a:lnTo>
                <a:lnTo>
                  <a:pt x="278565" y="0"/>
                </a:lnTo>
                <a:lnTo>
                  <a:pt x="287310" y="215"/>
                </a:lnTo>
                <a:lnTo>
                  <a:pt x="295680" y="1628"/>
                </a:lnTo>
                <a:lnTo>
                  <a:pt x="303800" y="3840"/>
                </a:lnTo>
                <a:lnTo>
                  <a:pt x="309213" y="7855"/>
                </a:lnTo>
                <a:lnTo>
                  <a:pt x="312822" y="13071"/>
                </a:lnTo>
                <a:lnTo>
                  <a:pt x="315228" y="19089"/>
                </a:lnTo>
                <a:lnTo>
                  <a:pt x="315562" y="26911"/>
                </a:lnTo>
                <a:lnTo>
                  <a:pt x="312546" y="45762"/>
                </a:lnTo>
                <a:lnTo>
                  <a:pt x="308694" y="56123"/>
                </a:lnTo>
                <a:lnTo>
                  <a:pt x="303586" y="66840"/>
                </a:lnTo>
                <a:lnTo>
                  <a:pt x="297640" y="77795"/>
                </a:lnTo>
                <a:lnTo>
                  <a:pt x="291137" y="91448"/>
                </a:lnTo>
                <a:lnTo>
                  <a:pt x="284261" y="106900"/>
                </a:lnTo>
                <a:lnTo>
                  <a:pt x="277137" y="123551"/>
                </a:lnTo>
                <a:lnTo>
                  <a:pt x="268578" y="141002"/>
                </a:lnTo>
                <a:lnTo>
                  <a:pt x="259062" y="158987"/>
                </a:lnTo>
                <a:lnTo>
                  <a:pt x="248908" y="177326"/>
                </a:lnTo>
                <a:lnTo>
                  <a:pt x="237058" y="195902"/>
                </a:lnTo>
                <a:lnTo>
                  <a:pt x="224079" y="214636"/>
                </a:lnTo>
                <a:lnTo>
                  <a:pt x="172814" y="284261"/>
                </a:lnTo>
                <a:lnTo>
                  <a:pt x="159659" y="300212"/>
                </a:lnTo>
                <a:lnTo>
                  <a:pt x="145810" y="315926"/>
                </a:lnTo>
                <a:lnTo>
                  <a:pt x="131496" y="331483"/>
                </a:lnTo>
                <a:lnTo>
                  <a:pt x="98659" y="365700"/>
                </a:lnTo>
                <a:lnTo>
                  <a:pt x="81013" y="383715"/>
                </a:lnTo>
                <a:lnTo>
                  <a:pt x="69248" y="394455"/>
                </a:lnTo>
                <a:lnTo>
                  <a:pt x="61405" y="400345"/>
                </a:lnTo>
                <a:lnTo>
                  <a:pt x="56177" y="403001"/>
                </a:lnTo>
                <a:lnTo>
                  <a:pt x="53961" y="403503"/>
                </a:lnTo>
                <a:lnTo>
                  <a:pt x="53754" y="402566"/>
                </a:lnTo>
                <a:lnTo>
                  <a:pt x="62547" y="385871"/>
                </a:lnTo>
                <a:lnTo>
                  <a:pt x="67098" y="379382"/>
                </a:lnTo>
                <a:lnTo>
                  <a:pt x="72672" y="372517"/>
                </a:lnTo>
                <a:lnTo>
                  <a:pt x="78928" y="365399"/>
                </a:lnTo>
                <a:lnTo>
                  <a:pt x="85638" y="358114"/>
                </a:lnTo>
                <a:lnTo>
                  <a:pt x="99868" y="343247"/>
                </a:lnTo>
                <a:lnTo>
                  <a:pt x="108488" y="336996"/>
                </a:lnTo>
                <a:lnTo>
                  <a:pt x="118046" y="331559"/>
                </a:lnTo>
                <a:lnTo>
                  <a:pt x="128227" y="326664"/>
                </a:lnTo>
                <a:lnTo>
                  <a:pt x="137554" y="323401"/>
                </a:lnTo>
                <a:lnTo>
                  <a:pt x="146313" y="321225"/>
                </a:lnTo>
                <a:lnTo>
                  <a:pt x="154692" y="319775"/>
                </a:lnTo>
                <a:lnTo>
                  <a:pt x="161548" y="318808"/>
                </a:lnTo>
                <a:lnTo>
                  <a:pt x="167388" y="318164"/>
                </a:lnTo>
                <a:lnTo>
                  <a:pt x="172552" y="317734"/>
                </a:lnTo>
                <a:lnTo>
                  <a:pt x="178535" y="317447"/>
                </a:lnTo>
                <a:lnTo>
                  <a:pt x="191955" y="317129"/>
                </a:lnTo>
                <a:lnTo>
                  <a:pt x="197820" y="319584"/>
                </a:lnTo>
                <a:lnTo>
                  <a:pt x="203000" y="323761"/>
                </a:lnTo>
                <a:lnTo>
                  <a:pt x="210872" y="333905"/>
                </a:lnTo>
                <a:lnTo>
                  <a:pt x="216574" y="349296"/>
                </a:lnTo>
                <a:lnTo>
                  <a:pt x="222408" y="366844"/>
                </a:lnTo>
                <a:lnTo>
                  <a:pt x="223202" y="376857"/>
                </a:lnTo>
                <a:lnTo>
                  <a:pt x="222461" y="387343"/>
                </a:lnTo>
                <a:lnTo>
                  <a:pt x="220697" y="398144"/>
                </a:lnTo>
                <a:lnTo>
                  <a:pt x="216981" y="409154"/>
                </a:lnTo>
                <a:lnTo>
                  <a:pt x="211964" y="420304"/>
                </a:lnTo>
                <a:lnTo>
                  <a:pt x="206079" y="431547"/>
                </a:lnTo>
                <a:lnTo>
                  <a:pt x="173526" y="489846"/>
                </a:lnTo>
                <a:lnTo>
                  <a:pt x="156324" y="516009"/>
                </a:lnTo>
                <a:lnTo>
                  <a:pt x="135966" y="544881"/>
                </a:lnTo>
                <a:lnTo>
                  <a:pt x="113504" y="575559"/>
                </a:lnTo>
                <a:lnTo>
                  <a:pt x="95989" y="598550"/>
                </a:lnTo>
                <a:lnTo>
                  <a:pt x="81773" y="616419"/>
                </a:lnTo>
                <a:lnTo>
                  <a:pt x="60473" y="641775"/>
                </a:lnTo>
                <a:lnTo>
                  <a:pt x="46773" y="657278"/>
                </a:lnTo>
                <a:lnTo>
                  <a:pt x="41342" y="660650"/>
                </a:lnTo>
                <a:lnTo>
                  <a:pt x="36451" y="661628"/>
                </a:lnTo>
                <a:lnTo>
                  <a:pt x="27630" y="660598"/>
                </a:lnTo>
                <a:lnTo>
                  <a:pt x="23500" y="660324"/>
                </a:lnTo>
                <a:lnTo>
                  <a:pt x="11430" y="6597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731520" y="4171950"/>
            <a:ext cx="217171" cy="251460"/>
          </a:xfrm>
          <a:custGeom>
            <a:avLst/>
            <a:gdLst/>
            <a:ahLst/>
            <a:cxnLst/>
            <a:rect l="0" t="0" r="0" b="0"/>
            <a:pathLst>
              <a:path w="217171" h="251460">
                <a:moveTo>
                  <a:pt x="0" y="0"/>
                </a:moveTo>
                <a:lnTo>
                  <a:pt x="24271" y="6067"/>
                </a:lnTo>
                <a:lnTo>
                  <a:pt x="33960" y="9125"/>
                </a:lnTo>
                <a:lnTo>
                  <a:pt x="42960" y="12433"/>
                </a:lnTo>
                <a:lnTo>
                  <a:pt x="51500" y="15909"/>
                </a:lnTo>
                <a:lnTo>
                  <a:pt x="59733" y="19496"/>
                </a:lnTo>
                <a:lnTo>
                  <a:pt x="75655" y="26868"/>
                </a:lnTo>
                <a:lnTo>
                  <a:pt x="83456" y="31882"/>
                </a:lnTo>
                <a:lnTo>
                  <a:pt x="91197" y="37764"/>
                </a:lnTo>
                <a:lnTo>
                  <a:pt x="98898" y="44226"/>
                </a:lnTo>
                <a:lnTo>
                  <a:pt x="105302" y="51074"/>
                </a:lnTo>
                <a:lnTo>
                  <a:pt x="110841" y="58179"/>
                </a:lnTo>
                <a:lnTo>
                  <a:pt x="115804" y="65456"/>
                </a:lnTo>
                <a:lnTo>
                  <a:pt x="121652" y="75387"/>
                </a:lnTo>
                <a:lnTo>
                  <a:pt x="128092" y="87088"/>
                </a:lnTo>
                <a:lnTo>
                  <a:pt x="150608" y="130232"/>
                </a:lnTo>
                <a:lnTo>
                  <a:pt x="157555" y="141431"/>
                </a:lnTo>
                <a:lnTo>
                  <a:pt x="165997" y="153977"/>
                </a:lnTo>
                <a:lnTo>
                  <a:pt x="175434" y="167421"/>
                </a:lnTo>
                <a:lnTo>
                  <a:pt x="181726" y="177654"/>
                </a:lnTo>
                <a:lnTo>
                  <a:pt x="185921" y="185746"/>
                </a:lnTo>
                <a:lnTo>
                  <a:pt x="188717" y="192411"/>
                </a:lnTo>
                <a:lnTo>
                  <a:pt x="191851" y="199394"/>
                </a:lnTo>
                <a:lnTo>
                  <a:pt x="198720" y="213926"/>
                </a:lnTo>
                <a:lnTo>
                  <a:pt x="217170" y="251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742950" y="4103370"/>
            <a:ext cx="240031" cy="445770"/>
          </a:xfrm>
          <a:custGeom>
            <a:avLst/>
            <a:gdLst/>
            <a:ahLst/>
            <a:cxnLst/>
            <a:rect l="0" t="0" r="0" b="0"/>
            <a:pathLst>
              <a:path w="240031" h="445770">
                <a:moveTo>
                  <a:pt x="240030" y="0"/>
                </a:moveTo>
                <a:lnTo>
                  <a:pt x="233962" y="12135"/>
                </a:lnTo>
                <a:lnTo>
                  <a:pt x="230904" y="19520"/>
                </a:lnTo>
                <a:lnTo>
                  <a:pt x="227596" y="28253"/>
                </a:lnTo>
                <a:lnTo>
                  <a:pt x="224121" y="37885"/>
                </a:lnTo>
                <a:lnTo>
                  <a:pt x="214184" y="55737"/>
                </a:lnTo>
                <a:lnTo>
                  <a:pt x="199939" y="79068"/>
                </a:lnTo>
                <a:lnTo>
                  <a:pt x="182822" y="106051"/>
                </a:lnTo>
                <a:lnTo>
                  <a:pt x="163792" y="138011"/>
                </a:lnTo>
                <a:lnTo>
                  <a:pt x="92044" y="262587"/>
                </a:lnTo>
                <a:lnTo>
                  <a:pt x="45839" y="339030"/>
                </a:lnTo>
                <a:lnTo>
                  <a:pt x="35639" y="356830"/>
                </a:lnTo>
                <a:lnTo>
                  <a:pt x="26299" y="373776"/>
                </a:lnTo>
                <a:lnTo>
                  <a:pt x="0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1097280" y="4206239"/>
            <a:ext cx="400051" cy="68582"/>
          </a:xfrm>
          <a:custGeom>
            <a:avLst/>
            <a:gdLst/>
            <a:ahLst/>
            <a:cxnLst/>
            <a:rect l="0" t="0" r="0" b="0"/>
            <a:pathLst>
              <a:path w="400051" h="68582">
                <a:moveTo>
                  <a:pt x="0" y="68581"/>
                </a:moveTo>
                <a:lnTo>
                  <a:pt x="18203" y="68581"/>
                </a:lnTo>
                <a:lnTo>
                  <a:pt x="29915" y="66040"/>
                </a:lnTo>
                <a:lnTo>
                  <a:pt x="44073" y="61807"/>
                </a:lnTo>
                <a:lnTo>
                  <a:pt x="59862" y="56445"/>
                </a:lnTo>
                <a:lnTo>
                  <a:pt x="78008" y="51600"/>
                </a:lnTo>
                <a:lnTo>
                  <a:pt x="97725" y="47100"/>
                </a:lnTo>
                <a:lnTo>
                  <a:pt x="118490" y="42830"/>
                </a:lnTo>
                <a:lnTo>
                  <a:pt x="136143" y="39984"/>
                </a:lnTo>
                <a:lnTo>
                  <a:pt x="151722" y="38086"/>
                </a:lnTo>
                <a:lnTo>
                  <a:pt x="165918" y="36821"/>
                </a:lnTo>
                <a:lnTo>
                  <a:pt x="185542" y="33437"/>
                </a:lnTo>
                <a:lnTo>
                  <a:pt x="208784" y="28642"/>
                </a:lnTo>
                <a:lnTo>
                  <a:pt x="234439" y="22905"/>
                </a:lnTo>
                <a:lnTo>
                  <a:pt x="257893" y="19080"/>
                </a:lnTo>
                <a:lnTo>
                  <a:pt x="279878" y="16530"/>
                </a:lnTo>
                <a:lnTo>
                  <a:pt x="300886" y="14830"/>
                </a:lnTo>
                <a:lnTo>
                  <a:pt x="319970" y="12427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1353584" y="4046220"/>
            <a:ext cx="29447" cy="434340"/>
          </a:xfrm>
          <a:custGeom>
            <a:avLst/>
            <a:gdLst/>
            <a:ahLst/>
            <a:cxnLst/>
            <a:rect l="0" t="0" r="0" b="0"/>
            <a:pathLst>
              <a:path w="29447" h="434340">
                <a:moveTo>
                  <a:pt x="6586" y="0"/>
                </a:moveTo>
                <a:lnTo>
                  <a:pt x="518" y="18203"/>
                </a:lnTo>
                <a:lnTo>
                  <a:pt x="0" y="24835"/>
                </a:lnTo>
                <a:lnTo>
                  <a:pt x="926" y="30526"/>
                </a:lnTo>
                <a:lnTo>
                  <a:pt x="2812" y="35591"/>
                </a:lnTo>
                <a:lnTo>
                  <a:pt x="4070" y="45317"/>
                </a:lnTo>
                <a:lnTo>
                  <a:pt x="4909" y="58151"/>
                </a:lnTo>
                <a:lnTo>
                  <a:pt x="5468" y="73057"/>
                </a:lnTo>
                <a:lnTo>
                  <a:pt x="6254" y="130443"/>
                </a:lnTo>
                <a:lnTo>
                  <a:pt x="6557" y="245100"/>
                </a:lnTo>
                <a:lnTo>
                  <a:pt x="7836" y="258650"/>
                </a:lnTo>
                <a:lnTo>
                  <a:pt x="9959" y="271493"/>
                </a:lnTo>
                <a:lnTo>
                  <a:pt x="12645" y="283865"/>
                </a:lnTo>
                <a:lnTo>
                  <a:pt x="14435" y="295923"/>
                </a:lnTo>
                <a:lnTo>
                  <a:pt x="15629" y="307772"/>
                </a:lnTo>
                <a:lnTo>
                  <a:pt x="16424" y="319481"/>
                </a:lnTo>
                <a:lnTo>
                  <a:pt x="16955" y="331097"/>
                </a:lnTo>
                <a:lnTo>
                  <a:pt x="17544" y="354164"/>
                </a:lnTo>
                <a:lnTo>
                  <a:pt x="17974" y="400918"/>
                </a:lnTo>
                <a:lnTo>
                  <a:pt x="19258" y="406979"/>
                </a:lnTo>
                <a:lnTo>
                  <a:pt x="21384" y="413559"/>
                </a:lnTo>
                <a:lnTo>
                  <a:pt x="29446" y="43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1588770" y="4034789"/>
            <a:ext cx="22861" cy="400051"/>
          </a:xfrm>
          <a:custGeom>
            <a:avLst/>
            <a:gdLst/>
            <a:ahLst/>
            <a:cxnLst/>
            <a:rect l="0" t="0" r="0" b="0"/>
            <a:pathLst>
              <a:path w="22861" h="400051">
                <a:moveTo>
                  <a:pt x="0" y="0"/>
                </a:moveTo>
                <a:lnTo>
                  <a:pt x="6067" y="18204"/>
                </a:lnTo>
                <a:lnTo>
                  <a:pt x="9125" y="28646"/>
                </a:lnTo>
                <a:lnTo>
                  <a:pt x="15909" y="53795"/>
                </a:lnTo>
                <a:lnTo>
                  <a:pt x="18226" y="70154"/>
                </a:lnTo>
                <a:lnTo>
                  <a:pt x="19770" y="88679"/>
                </a:lnTo>
                <a:lnTo>
                  <a:pt x="20800" y="108649"/>
                </a:lnTo>
                <a:lnTo>
                  <a:pt x="21944" y="144386"/>
                </a:lnTo>
                <a:lnTo>
                  <a:pt x="22249" y="161027"/>
                </a:lnTo>
                <a:lnTo>
                  <a:pt x="21183" y="175932"/>
                </a:lnTo>
                <a:lnTo>
                  <a:pt x="19202" y="189678"/>
                </a:lnTo>
                <a:lnTo>
                  <a:pt x="16611" y="202652"/>
                </a:lnTo>
                <a:lnTo>
                  <a:pt x="14884" y="215111"/>
                </a:lnTo>
                <a:lnTo>
                  <a:pt x="13732" y="227228"/>
                </a:lnTo>
                <a:lnTo>
                  <a:pt x="12965" y="239116"/>
                </a:lnTo>
                <a:lnTo>
                  <a:pt x="12453" y="250850"/>
                </a:lnTo>
                <a:lnTo>
                  <a:pt x="11884" y="274049"/>
                </a:lnTo>
                <a:lnTo>
                  <a:pt x="11564" y="302462"/>
                </a:lnTo>
                <a:lnTo>
                  <a:pt x="12789" y="317212"/>
                </a:lnTo>
                <a:lnTo>
                  <a:pt x="2286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1794788" y="4035494"/>
            <a:ext cx="192670" cy="399235"/>
          </a:xfrm>
          <a:custGeom>
            <a:avLst/>
            <a:gdLst/>
            <a:ahLst/>
            <a:cxnLst/>
            <a:rect l="0" t="0" r="0" b="0"/>
            <a:pathLst>
              <a:path w="192670" h="399235">
                <a:moveTo>
                  <a:pt x="22582" y="33585"/>
                </a:moveTo>
                <a:lnTo>
                  <a:pt x="22582" y="57857"/>
                </a:lnTo>
                <a:lnTo>
                  <a:pt x="20042" y="76436"/>
                </a:lnTo>
                <a:lnTo>
                  <a:pt x="15808" y="100253"/>
                </a:lnTo>
                <a:lnTo>
                  <a:pt x="10446" y="127560"/>
                </a:lnTo>
                <a:lnTo>
                  <a:pt x="6871" y="150845"/>
                </a:lnTo>
                <a:lnTo>
                  <a:pt x="4488" y="171449"/>
                </a:lnTo>
                <a:lnTo>
                  <a:pt x="2899" y="190264"/>
                </a:lnTo>
                <a:lnTo>
                  <a:pt x="1840" y="211698"/>
                </a:lnTo>
                <a:lnTo>
                  <a:pt x="663" y="259220"/>
                </a:lnTo>
                <a:lnTo>
                  <a:pt x="0" y="311684"/>
                </a:lnTo>
                <a:lnTo>
                  <a:pt x="1177" y="326934"/>
                </a:lnTo>
                <a:lnTo>
                  <a:pt x="3232" y="342181"/>
                </a:lnTo>
                <a:lnTo>
                  <a:pt x="5872" y="357426"/>
                </a:lnTo>
                <a:lnTo>
                  <a:pt x="7632" y="368859"/>
                </a:lnTo>
                <a:lnTo>
                  <a:pt x="8805" y="377751"/>
                </a:lnTo>
                <a:lnTo>
                  <a:pt x="9587" y="384949"/>
                </a:lnTo>
                <a:lnTo>
                  <a:pt x="12649" y="389748"/>
                </a:lnTo>
                <a:lnTo>
                  <a:pt x="17230" y="392947"/>
                </a:lnTo>
                <a:lnTo>
                  <a:pt x="22824" y="395080"/>
                </a:lnTo>
                <a:lnTo>
                  <a:pt x="27823" y="396502"/>
                </a:lnTo>
                <a:lnTo>
                  <a:pt x="32426" y="397450"/>
                </a:lnTo>
                <a:lnTo>
                  <a:pt x="36764" y="398082"/>
                </a:lnTo>
                <a:lnTo>
                  <a:pt x="40927" y="398503"/>
                </a:lnTo>
                <a:lnTo>
                  <a:pt x="44972" y="398784"/>
                </a:lnTo>
                <a:lnTo>
                  <a:pt x="48938" y="398971"/>
                </a:lnTo>
                <a:lnTo>
                  <a:pt x="60119" y="399179"/>
                </a:lnTo>
                <a:lnTo>
                  <a:pt x="66657" y="399234"/>
                </a:lnTo>
                <a:lnTo>
                  <a:pt x="72285" y="398002"/>
                </a:lnTo>
                <a:lnTo>
                  <a:pt x="77307" y="395909"/>
                </a:lnTo>
                <a:lnTo>
                  <a:pt x="81925" y="393245"/>
                </a:lnTo>
                <a:lnTo>
                  <a:pt x="86274" y="388928"/>
                </a:lnTo>
                <a:lnTo>
                  <a:pt x="90443" y="383511"/>
                </a:lnTo>
                <a:lnTo>
                  <a:pt x="94492" y="377359"/>
                </a:lnTo>
                <a:lnTo>
                  <a:pt x="98462" y="371988"/>
                </a:lnTo>
                <a:lnTo>
                  <a:pt x="102379" y="367137"/>
                </a:lnTo>
                <a:lnTo>
                  <a:pt x="106260" y="362633"/>
                </a:lnTo>
                <a:lnTo>
                  <a:pt x="112657" y="353281"/>
                </a:lnTo>
                <a:lnTo>
                  <a:pt x="129925" y="325956"/>
                </a:lnTo>
                <a:lnTo>
                  <a:pt x="138594" y="309779"/>
                </a:lnTo>
                <a:lnTo>
                  <a:pt x="146913" y="292644"/>
                </a:lnTo>
                <a:lnTo>
                  <a:pt x="154999" y="274871"/>
                </a:lnTo>
                <a:lnTo>
                  <a:pt x="162930" y="254133"/>
                </a:lnTo>
                <a:lnTo>
                  <a:pt x="170757" y="231417"/>
                </a:lnTo>
                <a:lnTo>
                  <a:pt x="178515" y="207383"/>
                </a:lnTo>
                <a:lnTo>
                  <a:pt x="183687" y="183741"/>
                </a:lnTo>
                <a:lnTo>
                  <a:pt x="187135" y="160359"/>
                </a:lnTo>
                <a:lnTo>
                  <a:pt x="190967" y="119139"/>
                </a:lnTo>
                <a:lnTo>
                  <a:pt x="191988" y="104592"/>
                </a:lnTo>
                <a:lnTo>
                  <a:pt x="192669" y="92353"/>
                </a:lnTo>
                <a:lnTo>
                  <a:pt x="191853" y="80384"/>
                </a:lnTo>
                <a:lnTo>
                  <a:pt x="190040" y="68594"/>
                </a:lnTo>
                <a:lnTo>
                  <a:pt x="187560" y="56925"/>
                </a:lnTo>
                <a:lnTo>
                  <a:pt x="184637" y="47875"/>
                </a:lnTo>
                <a:lnTo>
                  <a:pt x="181419" y="40572"/>
                </a:lnTo>
                <a:lnTo>
                  <a:pt x="178003" y="34433"/>
                </a:lnTo>
                <a:lnTo>
                  <a:pt x="173186" y="29070"/>
                </a:lnTo>
                <a:lnTo>
                  <a:pt x="167435" y="24226"/>
                </a:lnTo>
                <a:lnTo>
                  <a:pt x="161060" y="19725"/>
                </a:lnTo>
                <a:lnTo>
                  <a:pt x="154271" y="15456"/>
                </a:lnTo>
                <a:lnTo>
                  <a:pt x="147204" y="11339"/>
                </a:lnTo>
                <a:lnTo>
                  <a:pt x="139953" y="7325"/>
                </a:lnTo>
                <a:lnTo>
                  <a:pt x="132580" y="4648"/>
                </a:lnTo>
                <a:lnTo>
                  <a:pt x="125124" y="2864"/>
                </a:lnTo>
                <a:lnTo>
                  <a:pt x="117613" y="1674"/>
                </a:lnTo>
                <a:lnTo>
                  <a:pt x="110066" y="882"/>
                </a:lnTo>
                <a:lnTo>
                  <a:pt x="102494" y="353"/>
                </a:lnTo>
                <a:lnTo>
                  <a:pt x="94907" y="0"/>
                </a:lnTo>
                <a:lnTo>
                  <a:pt x="87308" y="1035"/>
                </a:lnTo>
                <a:lnTo>
                  <a:pt x="79703" y="2995"/>
                </a:lnTo>
                <a:lnTo>
                  <a:pt x="72092" y="5572"/>
                </a:lnTo>
                <a:lnTo>
                  <a:pt x="65749" y="7290"/>
                </a:lnTo>
                <a:lnTo>
                  <a:pt x="60250" y="8435"/>
                </a:lnTo>
                <a:lnTo>
                  <a:pt x="55313" y="9199"/>
                </a:lnTo>
                <a:lnTo>
                  <a:pt x="49483" y="10978"/>
                </a:lnTo>
                <a:lnTo>
                  <a:pt x="43056" y="13434"/>
                </a:lnTo>
                <a:lnTo>
                  <a:pt x="22582" y="22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2183130" y="4057650"/>
            <a:ext cx="205741" cy="34290"/>
          </a:xfrm>
          <a:custGeom>
            <a:avLst/>
            <a:gdLst/>
            <a:ahLst/>
            <a:cxnLst/>
            <a:rect l="0" t="0" r="0" b="0"/>
            <a:pathLst>
              <a:path w="205741" h="34290">
                <a:moveTo>
                  <a:pt x="0" y="34289"/>
                </a:moveTo>
                <a:lnTo>
                  <a:pt x="18203" y="28222"/>
                </a:lnTo>
                <a:lnTo>
                  <a:pt x="26105" y="26434"/>
                </a:lnTo>
                <a:lnTo>
                  <a:pt x="33913" y="25243"/>
                </a:lnTo>
                <a:lnTo>
                  <a:pt x="41659" y="24448"/>
                </a:lnTo>
                <a:lnTo>
                  <a:pt x="49362" y="23919"/>
                </a:lnTo>
                <a:lnTo>
                  <a:pt x="57038" y="23566"/>
                </a:lnTo>
                <a:lnTo>
                  <a:pt x="64695" y="23330"/>
                </a:lnTo>
                <a:lnTo>
                  <a:pt x="72340" y="21903"/>
                </a:lnTo>
                <a:lnTo>
                  <a:pt x="79977" y="19682"/>
                </a:lnTo>
                <a:lnTo>
                  <a:pt x="87608" y="16931"/>
                </a:lnTo>
                <a:lnTo>
                  <a:pt x="100315" y="13827"/>
                </a:lnTo>
                <a:lnTo>
                  <a:pt x="116406" y="10488"/>
                </a:lnTo>
                <a:lnTo>
                  <a:pt x="134754" y="6992"/>
                </a:lnTo>
                <a:lnTo>
                  <a:pt x="149526" y="4661"/>
                </a:lnTo>
                <a:lnTo>
                  <a:pt x="161914" y="310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2228850" y="4194809"/>
            <a:ext cx="171451" cy="45721"/>
          </a:xfrm>
          <a:custGeom>
            <a:avLst/>
            <a:gdLst/>
            <a:ahLst/>
            <a:cxnLst/>
            <a:rect l="0" t="0" r="0" b="0"/>
            <a:pathLst>
              <a:path w="171451" h="45721">
                <a:moveTo>
                  <a:pt x="0" y="45720"/>
                </a:moveTo>
                <a:lnTo>
                  <a:pt x="25750" y="45720"/>
                </a:lnTo>
                <a:lnTo>
                  <a:pt x="41296" y="41910"/>
                </a:lnTo>
                <a:lnTo>
                  <a:pt x="64361" y="3556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"/>
          <p:cNvSpPr/>
          <p:nvPr/>
        </p:nvSpPr>
        <p:spPr>
          <a:xfrm>
            <a:off x="2561376" y="3933566"/>
            <a:ext cx="272046" cy="524135"/>
          </a:xfrm>
          <a:custGeom>
            <a:avLst/>
            <a:gdLst/>
            <a:ahLst/>
            <a:cxnLst/>
            <a:rect l="0" t="0" r="0" b="0"/>
            <a:pathLst>
              <a:path w="272046" h="524135">
                <a:moveTo>
                  <a:pt x="124674" y="44073"/>
                </a:moveTo>
                <a:lnTo>
                  <a:pt x="140583" y="28165"/>
                </a:lnTo>
                <a:lnTo>
                  <a:pt x="145440" y="24578"/>
                </a:lnTo>
                <a:lnTo>
                  <a:pt x="151218" y="20916"/>
                </a:lnTo>
                <a:lnTo>
                  <a:pt x="157610" y="17205"/>
                </a:lnTo>
                <a:lnTo>
                  <a:pt x="164411" y="14731"/>
                </a:lnTo>
                <a:lnTo>
                  <a:pt x="171485" y="13082"/>
                </a:lnTo>
                <a:lnTo>
                  <a:pt x="178741" y="11983"/>
                </a:lnTo>
                <a:lnTo>
                  <a:pt x="186119" y="11249"/>
                </a:lnTo>
                <a:lnTo>
                  <a:pt x="193577" y="10761"/>
                </a:lnTo>
                <a:lnTo>
                  <a:pt x="201089" y="10435"/>
                </a:lnTo>
                <a:lnTo>
                  <a:pt x="208637" y="8948"/>
                </a:lnTo>
                <a:lnTo>
                  <a:pt x="216209" y="6686"/>
                </a:lnTo>
                <a:lnTo>
                  <a:pt x="223797" y="3909"/>
                </a:lnTo>
                <a:lnTo>
                  <a:pt x="231396" y="2057"/>
                </a:lnTo>
                <a:lnTo>
                  <a:pt x="239002" y="822"/>
                </a:lnTo>
                <a:lnTo>
                  <a:pt x="246613" y="0"/>
                </a:lnTo>
                <a:lnTo>
                  <a:pt x="247876" y="1991"/>
                </a:lnTo>
                <a:lnTo>
                  <a:pt x="244909" y="5858"/>
                </a:lnTo>
                <a:lnTo>
                  <a:pt x="239120" y="10977"/>
                </a:lnTo>
                <a:lnTo>
                  <a:pt x="230181" y="18199"/>
                </a:lnTo>
                <a:lnTo>
                  <a:pt x="104463" y="117461"/>
                </a:lnTo>
                <a:lnTo>
                  <a:pt x="89610" y="129828"/>
                </a:lnTo>
                <a:lnTo>
                  <a:pt x="77168" y="140613"/>
                </a:lnTo>
                <a:lnTo>
                  <a:pt x="66333" y="150343"/>
                </a:lnTo>
                <a:lnTo>
                  <a:pt x="55300" y="161910"/>
                </a:lnTo>
                <a:lnTo>
                  <a:pt x="44134" y="174701"/>
                </a:lnTo>
                <a:lnTo>
                  <a:pt x="32881" y="188308"/>
                </a:lnTo>
                <a:lnTo>
                  <a:pt x="24108" y="199920"/>
                </a:lnTo>
                <a:lnTo>
                  <a:pt x="16990" y="210201"/>
                </a:lnTo>
                <a:lnTo>
                  <a:pt x="10975" y="219595"/>
                </a:lnTo>
                <a:lnTo>
                  <a:pt x="4291" y="233420"/>
                </a:lnTo>
                <a:lnTo>
                  <a:pt x="528" y="248343"/>
                </a:lnTo>
                <a:lnTo>
                  <a:pt x="0" y="252643"/>
                </a:lnTo>
                <a:lnTo>
                  <a:pt x="918" y="256780"/>
                </a:lnTo>
                <a:lnTo>
                  <a:pt x="5324" y="264763"/>
                </a:lnTo>
                <a:lnTo>
                  <a:pt x="8278" y="267400"/>
                </a:lnTo>
                <a:lnTo>
                  <a:pt x="11516" y="269158"/>
                </a:lnTo>
                <a:lnTo>
                  <a:pt x="18501" y="271111"/>
                </a:lnTo>
                <a:lnTo>
                  <a:pt x="25839" y="271979"/>
                </a:lnTo>
                <a:lnTo>
                  <a:pt x="30844" y="270940"/>
                </a:lnTo>
                <a:lnTo>
                  <a:pt x="36721" y="268978"/>
                </a:lnTo>
                <a:lnTo>
                  <a:pt x="43178" y="266400"/>
                </a:lnTo>
                <a:lnTo>
                  <a:pt x="50023" y="263411"/>
                </a:lnTo>
                <a:lnTo>
                  <a:pt x="64402" y="256704"/>
                </a:lnTo>
                <a:lnTo>
                  <a:pt x="76873" y="253137"/>
                </a:lnTo>
                <a:lnTo>
                  <a:pt x="92806" y="249489"/>
                </a:lnTo>
                <a:lnTo>
                  <a:pt x="111049" y="245787"/>
                </a:lnTo>
                <a:lnTo>
                  <a:pt x="127020" y="243319"/>
                </a:lnTo>
                <a:lnTo>
                  <a:pt x="141478" y="241674"/>
                </a:lnTo>
                <a:lnTo>
                  <a:pt x="154926" y="240577"/>
                </a:lnTo>
                <a:lnTo>
                  <a:pt x="167702" y="239846"/>
                </a:lnTo>
                <a:lnTo>
                  <a:pt x="192057" y="239033"/>
                </a:lnTo>
                <a:lnTo>
                  <a:pt x="202616" y="240086"/>
                </a:lnTo>
                <a:lnTo>
                  <a:pt x="212195" y="242059"/>
                </a:lnTo>
                <a:lnTo>
                  <a:pt x="221121" y="244644"/>
                </a:lnTo>
                <a:lnTo>
                  <a:pt x="228342" y="247637"/>
                </a:lnTo>
                <a:lnTo>
                  <a:pt x="234426" y="250903"/>
                </a:lnTo>
                <a:lnTo>
                  <a:pt x="239752" y="254350"/>
                </a:lnTo>
                <a:lnTo>
                  <a:pt x="245842" y="257918"/>
                </a:lnTo>
                <a:lnTo>
                  <a:pt x="252443" y="261566"/>
                </a:lnTo>
                <a:lnTo>
                  <a:pt x="259383" y="265269"/>
                </a:lnTo>
                <a:lnTo>
                  <a:pt x="264010" y="270277"/>
                </a:lnTo>
                <a:lnTo>
                  <a:pt x="267095" y="276156"/>
                </a:lnTo>
                <a:lnTo>
                  <a:pt x="270522" y="289461"/>
                </a:lnTo>
                <a:lnTo>
                  <a:pt x="272045" y="303842"/>
                </a:lnTo>
                <a:lnTo>
                  <a:pt x="271181" y="312502"/>
                </a:lnTo>
                <a:lnTo>
                  <a:pt x="269335" y="322086"/>
                </a:lnTo>
                <a:lnTo>
                  <a:pt x="266835" y="332285"/>
                </a:lnTo>
                <a:lnTo>
                  <a:pt x="263898" y="341624"/>
                </a:lnTo>
                <a:lnTo>
                  <a:pt x="260670" y="350391"/>
                </a:lnTo>
                <a:lnTo>
                  <a:pt x="257248" y="358775"/>
                </a:lnTo>
                <a:lnTo>
                  <a:pt x="251156" y="368175"/>
                </a:lnTo>
                <a:lnTo>
                  <a:pt x="243285" y="378251"/>
                </a:lnTo>
                <a:lnTo>
                  <a:pt x="234228" y="388779"/>
                </a:lnTo>
                <a:lnTo>
                  <a:pt x="225650" y="399607"/>
                </a:lnTo>
                <a:lnTo>
                  <a:pt x="217391" y="410636"/>
                </a:lnTo>
                <a:lnTo>
                  <a:pt x="201441" y="433050"/>
                </a:lnTo>
                <a:lnTo>
                  <a:pt x="185886" y="455712"/>
                </a:lnTo>
                <a:lnTo>
                  <a:pt x="176912" y="465819"/>
                </a:lnTo>
                <a:lnTo>
                  <a:pt x="167119" y="475097"/>
                </a:lnTo>
                <a:lnTo>
                  <a:pt x="156780" y="483823"/>
                </a:lnTo>
                <a:lnTo>
                  <a:pt x="147348" y="490910"/>
                </a:lnTo>
                <a:lnTo>
                  <a:pt x="138520" y="496904"/>
                </a:lnTo>
                <a:lnTo>
                  <a:pt x="130095" y="502171"/>
                </a:lnTo>
                <a:lnTo>
                  <a:pt x="123208" y="506952"/>
                </a:lnTo>
                <a:lnTo>
                  <a:pt x="117346" y="511409"/>
                </a:lnTo>
                <a:lnTo>
                  <a:pt x="112169" y="515651"/>
                </a:lnTo>
                <a:lnTo>
                  <a:pt x="106177" y="518478"/>
                </a:lnTo>
                <a:lnTo>
                  <a:pt x="99642" y="520363"/>
                </a:lnTo>
                <a:lnTo>
                  <a:pt x="92746" y="521620"/>
                </a:lnTo>
                <a:lnTo>
                  <a:pt x="86879" y="522458"/>
                </a:lnTo>
                <a:lnTo>
                  <a:pt x="81697" y="523017"/>
                </a:lnTo>
                <a:lnTo>
                  <a:pt x="76973" y="523389"/>
                </a:lnTo>
                <a:lnTo>
                  <a:pt x="72553" y="523637"/>
                </a:lnTo>
                <a:lnTo>
                  <a:pt x="56094" y="5241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"/>
          <p:cNvSpPr/>
          <p:nvPr/>
        </p:nvSpPr>
        <p:spPr>
          <a:xfrm>
            <a:off x="2914650" y="4069079"/>
            <a:ext cx="228601" cy="297181"/>
          </a:xfrm>
          <a:custGeom>
            <a:avLst/>
            <a:gdLst/>
            <a:ahLst/>
            <a:cxnLst/>
            <a:rect l="0" t="0" r="0" b="0"/>
            <a:pathLst>
              <a:path w="228601" h="297181">
                <a:moveTo>
                  <a:pt x="0" y="0"/>
                </a:moveTo>
                <a:lnTo>
                  <a:pt x="43895" y="43896"/>
                </a:lnTo>
                <a:lnTo>
                  <a:pt x="50853" y="49584"/>
                </a:lnTo>
                <a:lnTo>
                  <a:pt x="58032" y="54646"/>
                </a:lnTo>
                <a:lnTo>
                  <a:pt x="65358" y="59291"/>
                </a:lnTo>
                <a:lnTo>
                  <a:pt x="71512" y="66197"/>
                </a:lnTo>
                <a:lnTo>
                  <a:pt x="76885" y="74612"/>
                </a:lnTo>
                <a:lnTo>
                  <a:pt x="81736" y="84031"/>
                </a:lnTo>
                <a:lnTo>
                  <a:pt x="87510" y="92851"/>
                </a:lnTo>
                <a:lnTo>
                  <a:pt x="93900" y="101271"/>
                </a:lnTo>
                <a:lnTo>
                  <a:pt x="100700" y="109424"/>
                </a:lnTo>
                <a:lnTo>
                  <a:pt x="106503" y="117399"/>
                </a:lnTo>
                <a:lnTo>
                  <a:pt x="111642" y="125256"/>
                </a:lnTo>
                <a:lnTo>
                  <a:pt x="141150" y="174320"/>
                </a:lnTo>
                <a:lnTo>
                  <a:pt x="148710" y="186064"/>
                </a:lnTo>
                <a:lnTo>
                  <a:pt x="155020" y="195163"/>
                </a:lnTo>
                <a:lnTo>
                  <a:pt x="160496" y="202499"/>
                </a:lnTo>
                <a:lnTo>
                  <a:pt x="169228" y="216279"/>
                </a:lnTo>
                <a:lnTo>
                  <a:pt x="192475" y="255298"/>
                </a:lnTo>
                <a:lnTo>
                  <a:pt x="201977" y="269259"/>
                </a:lnTo>
                <a:lnTo>
                  <a:pt x="209581" y="278566"/>
                </a:lnTo>
                <a:lnTo>
                  <a:pt x="22860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"/>
          <p:cNvSpPr/>
          <p:nvPr/>
        </p:nvSpPr>
        <p:spPr>
          <a:xfrm>
            <a:off x="2937510" y="4069079"/>
            <a:ext cx="274321" cy="388622"/>
          </a:xfrm>
          <a:custGeom>
            <a:avLst/>
            <a:gdLst/>
            <a:ahLst/>
            <a:cxnLst/>
            <a:rect l="0" t="0" r="0" b="0"/>
            <a:pathLst>
              <a:path w="274321" h="388622">
                <a:moveTo>
                  <a:pt x="274320" y="0"/>
                </a:moveTo>
                <a:lnTo>
                  <a:pt x="258411" y="31818"/>
                </a:lnTo>
                <a:lnTo>
                  <a:pt x="253553" y="38993"/>
                </a:lnTo>
                <a:lnTo>
                  <a:pt x="247776" y="46315"/>
                </a:lnTo>
                <a:lnTo>
                  <a:pt x="217348" y="82303"/>
                </a:lnTo>
                <a:lnTo>
                  <a:pt x="202049" y="100589"/>
                </a:lnTo>
                <a:lnTo>
                  <a:pt x="189309" y="116589"/>
                </a:lnTo>
                <a:lnTo>
                  <a:pt x="178276" y="131066"/>
                </a:lnTo>
                <a:lnTo>
                  <a:pt x="159244" y="157312"/>
                </a:lnTo>
                <a:lnTo>
                  <a:pt x="142318" y="181677"/>
                </a:lnTo>
                <a:lnTo>
                  <a:pt x="134248" y="192238"/>
                </a:lnTo>
                <a:lnTo>
                  <a:pt x="126329" y="201819"/>
                </a:lnTo>
                <a:lnTo>
                  <a:pt x="118509" y="210746"/>
                </a:lnTo>
                <a:lnTo>
                  <a:pt x="110756" y="219237"/>
                </a:lnTo>
                <a:lnTo>
                  <a:pt x="95368" y="235446"/>
                </a:lnTo>
                <a:lnTo>
                  <a:pt x="87709" y="247134"/>
                </a:lnTo>
                <a:lnTo>
                  <a:pt x="80062" y="261276"/>
                </a:lnTo>
                <a:lnTo>
                  <a:pt x="72425" y="277054"/>
                </a:lnTo>
                <a:lnTo>
                  <a:pt x="64793" y="288843"/>
                </a:lnTo>
                <a:lnTo>
                  <a:pt x="57165" y="297972"/>
                </a:lnTo>
                <a:lnTo>
                  <a:pt x="49540" y="305328"/>
                </a:lnTo>
                <a:lnTo>
                  <a:pt x="44457" y="312772"/>
                </a:lnTo>
                <a:lnTo>
                  <a:pt x="41067" y="320275"/>
                </a:lnTo>
                <a:lnTo>
                  <a:pt x="38808" y="327817"/>
                </a:lnTo>
                <a:lnTo>
                  <a:pt x="34762" y="336655"/>
                </a:lnTo>
                <a:lnTo>
                  <a:pt x="29524" y="346357"/>
                </a:lnTo>
                <a:lnTo>
                  <a:pt x="23493" y="356634"/>
                </a:lnTo>
                <a:lnTo>
                  <a:pt x="18202" y="364756"/>
                </a:lnTo>
                <a:lnTo>
                  <a:pt x="13405" y="371441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"/>
          <p:cNvSpPr/>
          <p:nvPr/>
        </p:nvSpPr>
        <p:spPr>
          <a:xfrm>
            <a:off x="3331492" y="4160990"/>
            <a:ext cx="200379" cy="10961"/>
          </a:xfrm>
          <a:custGeom>
            <a:avLst/>
            <a:gdLst/>
            <a:ahLst/>
            <a:cxnLst/>
            <a:rect l="0" t="0" r="0" b="0"/>
            <a:pathLst>
              <a:path w="200379" h="10961">
                <a:moveTo>
                  <a:pt x="6067" y="10960"/>
                </a:moveTo>
                <a:lnTo>
                  <a:pt x="0" y="10960"/>
                </a:lnTo>
                <a:lnTo>
                  <a:pt x="20497" y="10960"/>
                </a:lnTo>
                <a:lnTo>
                  <a:pt x="33467" y="9689"/>
                </a:lnTo>
                <a:lnTo>
                  <a:pt x="48464" y="7573"/>
                </a:lnTo>
                <a:lnTo>
                  <a:pt x="64812" y="4892"/>
                </a:lnTo>
                <a:lnTo>
                  <a:pt x="82060" y="3104"/>
                </a:lnTo>
                <a:lnTo>
                  <a:pt x="99909" y="1912"/>
                </a:lnTo>
                <a:lnTo>
                  <a:pt x="132865" y="589"/>
                </a:lnTo>
                <a:lnTo>
                  <a:pt x="155978" y="0"/>
                </a:lnTo>
                <a:lnTo>
                  <a:pt x="165698" y="1113"/>
                </a:lnTo>
                <a:lnTo>
                  <a:pt x="174718" y="3125"/>
                </a:lnTo>
                <a:lnTo>
                  <a:pt x="200378" y="10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"/>
          <p:cNvSpPr/>
          <p:nvPr/>
        </p:nvSpPr>
        <p:spPr>
          <a:xfrm>
            <a:off x="3737609" y="3977639"/>
            <a:ext cx="22862" cy="400051"/>
          </a:xfrm>
          <a:custGeom>
            <a:avLst/>
            <a:gdLst/>
            <a:ahLst/>
            <a:cxnLst/>
            <a:rect l="0" t="0" r="0" b="0"/>
            <a:pathLst>
              <a:path w="22862" h="400051">
                <a:moveTo>
                  <a:pt x="22861" y="0"/>
                </a:moveTo>
                <a:lnTo>
                  <a:pt x="22861" y="76318"/>
                </a:lnTo>
                <a:lnTo>
                  <a:pt x="21591" y="87709"/>
                </a:lnTo>
                <a:lnTo>
                  <a:pt x="19474" y="101653"/>
                </a:lnTo>
                <a:lnTo>
                  <a:pt x="16793" y="117299"/>
                </a:lnTo>
                <a:lnTo>
                  <a:pt x="15005" y="131539"/>
                </a:lnTo>
                <a:lnTo>
                  <a:pt x="13813" y="144843"/>
                </a:lnTo>
                <a:lnTo>
                  <a:pt x="13019" y="157522"/>
                </a:lnTo>
                <a:lnTo>
                  <a:pt x="12136" y="178384"/>
                </a:lnTo>
                <a:lnTo>
                  <a:pt x="11745" y="197392"/>
                </a:lnTo>
                <a:lnTo>
                  <a:pt x="11443" y="276030"/>
                </a:lnTo>
                <a:lnTo>
                  <a:pt x="10168" y="289430"/>
                </a:lnTo>
                <a:lnTo>
                  <a:pt x="8049" y="304713"/>
                </a:lnTo>
                <a:lnTo>
                  <a:pt x="5366" y="321252"/>
                </a:lnTo>
                <a:lnTo>
                  <a:pt x="3578" y="334818"/>
                </a:lnTo>
                <a:lnTo>
                  <a:pt x="2385" y="346402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"/>
          <p:cNvSpPr/>
          <p:nvPr/>
        </p:nvSpPr>
        <p:spPr>
          <a:xfrm>
            <a:off x="3922275" y="4002765"/>
            <a:ext cx="201738" cy="351839"/>
          </a:xfrm>
          <a:custGeom>
            <a:avLst/>
            <a:gdLst/>
            <a:ahLst/>
            <a:cxnLst/>
            <a:rect l="0" t="0" r="0" b="0"/>
            <a:pathLst>
              <a:path w="201738" h="351839">
                <a:moveTo>
                  <a:pt x="55365" y="9164"/>
                </a:moveTo>
                <a:lnTo>
                  <a:pt x="49297" y="27368"/>
                </a:lnTo>
                <a:lnTo>
                  <a:pt x="46239" y="39080"/>
                </a:lnTo>
                <a:lnTo>
                  <a:pt x="39456" y="69027"/>
                </a:lnTo>
                <a:lnTo>
                  <a:pt x="35869" y="82093"/>
                </a:lnTo>
                <a:lnTo>
                  <a:pt x="32207" y="93343"/>
                </a:lnTo>
                <a:lnTo>
                  <a:pt x="28496" y="103383"/>
                </a:lnTo>
                <a:lnTo>
                  <a:pt x="24753" y="112617"/>
                </a:lnTo>
                <a:lnTo>
                  <a:pt x="20987" y="121313"/>
                </a:lnTo>
                <a:lnTo>
                  <a:pt x="17206" y="129650"/>
                </a:lnTo>
                <a:lnTo>
                  <a:pt x="14685" y="139018"/>
                </a:lnTo>
                <a:lnTo>
                  <a:pt x="13005" y="149074"/>
                </a:lnTo>
                <a:lnTo>
                  <a:pt x="11885" y="159587"/>
                </a:lnTo>
                <a:lnTo>
                  <a:pt x="9868" y="169136"/>
                </a:lnTo>
                <a:lnTo>
                  <a:pt x="7254" y="178042"/>
                </a:lnTo>
                <a:lnTo>
                  <a:pt x="4241" y="186520"/>
                </a:lnTo>
                <a:lnTo>
                  <a:pt x="2232" y="198521"/>
                </a:lnTo>
                <a:lnTo>
                  <a:pt x="893" y="212873"/>
                </a:lnTo>
                <a:lnTo>
                  <a:pt x="0" y="228790"/>
                </a:lnTo>
                <a:lnTo>
                  <a:pt x="675" y="244481"/>
                </a:lnTo>
                <a:lnTo>
                  <a:pt x="2395" y="260022"/>
                </a:lnTo>
                <a:lnTo>
                  <a:pt x="4811" y="275463"/>
                </a:lnTo>
                <a:lnTo>
                  <a:pt x="8962" y="288297"/>
                </a:lnTo>
                <a:lnTo>
                  <a:pt x="14270" y="299393"/>
                </a:lnTo>
                <a:lnTo>
                  <a:pt x="20348" y="309330"/>
                </a:lnTo>
                <a:lnTo>
                  <a:pt x="25670" y="317225"/>
                </a:lnTo>
                <a:lnTo>
                  <a:pt x="30488" y="323758"/>
                </a:lnTo>
                <a:lnTo>
                  <a:pt x="34970" y="329383"/>
                </a:lnTo>
                <a:lnTo>
                  <a:pt x="39228" y="334404"/>
                </a:lnTo>
                <a:lnTo>
                  <a:pt x="43337" y="339021"/>
                </a:lnTo>
                <a:lnTo>
                  <a:pt x="47346" y="343368"/>
                </a:lnTo>
                <a:lnTo>
                  <a:pt x="51289" y="346267"/>
                </a:lnTo>
                <a:lnTo>
                  <a:pt x="55188" y="348200"/>
                </a:lnTo>
                <a:lnTo>
                  <a:pt x="59056" y="349488"/>
                </a:lnTo>
                <a:lnTo>
                  <a:pt x="62906" y="350347"/>
                </a:lnTo>
                <a:lnTo>
                  <a:pt x="66742" y="350919"/>
                </a:lnTo>
                <a:lnTo>
                  <a:pt x="75956" y="351838"/>
                </a:lnTo>
                <a:lnTo>
                  <a:pt x="80522" y="349374"/>
                </a:lnTo>
                <a:lnTo>
                  <a:pt x="87376" y="345191"/>
                </a:lnTo>
                <a:lnTo>
                  <a:pt x="95756" y="339862"/>
                </a:lnTo>
                <a:lnTo>
                  <a:pt x="102612" y="335039"/>
                </a:lnTo>
                <a:lnTo>
                  <a:pt x="108453" y="330554"/>
                </a:lnTo>
                <a:lnTo>
                  <a:pt x="113617" y="326295"/>
                </a:lnTo>
                <a:lnTo>
                  <a:pt x="119599" y="322184"/>
                </a:lnTo>
                <a:lnTo>
                  <a:pt x="126128" y="318175"/>
                </a:lnTo>
                <a:lnTo>
                  <a:pt x="133020" y="314231"/>
                </a:lnTo>
                <a:lnTo>
                  <a:pt x="138885" y="309062"/>
                </a:lnTo>
                <a:lnTo>
                  <a:pt x="144065" y="303076"/>
                </a:lnTo>
                <a:lnTo>
                  <a:pt x="148788" y="296546"/>
                </a:lnTo>
                <a:lnTo>
                  <a:pt x="153207" y="289652"/>
                </a:lnTo>
                <a:lnTo>
                  <a:pt x="157423" y="282516"/>
                </a:lnTo>
                <a:lnTo>
                  <a:pt x="161503" y="275219"/>
                </a:lnTo>
                <a:lnTo>
                  <a:pt x="164224" y="267814"/>
                </a:lnTo>
                <a:lnTo>
                  <a:pt x="166037" y="260338"/>
                </a:lnTo>
                <a:lnTo>
                  <a:pt x="167247" y="252814"/>
                </a:lnTo>
                <a:lnTo>
                  <a:pt x="169323" y="243987"/>
                </a:lnTo>
                <a:lnTo>
                  <a:pt x="171977" y="234293"/>
                </a:lnTo>
                <a:lnTo>
                  <a:pt x="175016" y="224020"/>
                </a:lnTo>
                <a:lnTo>
                  <a:pt x="178312" y="214631"/>
                </a:lnTo>
                <a:lnTo>
                  <a:pt x="181779" y="205832"/>
                </a:lnTo>
                <a:lnTo>
                  <a:pt x="185361" y="197426"/>
                </a:lnTo>
                <a:lnTo>
                  <a:pt x="192728" y="181313"/>
                </a:lnTo>
                <a:lnTo>
                  <a:pt x="196470" y="173460"/>
                </a:lnTo>
                <a:lnTo>
                  <a:pt x="198965" y="164415"/>
                </a:lnTo>
                <a:lnTo>
                  <a:pt x="200628" y="154575"/>
                </a:lnTo>
                <a:lnTo>
                  <a:pt x="201737" y="144205"/>
                </a:lnTo>
                <a:lnTo>
                  <a:pt x="201206" y="132211"/>
                </a:lnTo>
                <a:lnTo>
                  <a:pt x="199583" y="119136"/>
                </a:lnTo>
                <a:lnTo>
                  <a:pt x="197230" y="105338"/>
                </a:lnTo>
                <a:lnTo>
                  <a:pt x="195662" y="93600"/>
                </a:lnTo>
                <a:lnTo>
                  <a:pt x="194616" y="83235"/>
                </a:lnTo>
                <a:lnTo>
                  <a:pt x="193919" y="73785"/>
                </a:lnTo>
                <a:lnTo>
                  <a:pt x="192184" y="66215"/>
                </a:lnTo>
                <a:lnTo>
                  <a:pt x="189758" y="59898"/>
                </a:lnTo>
                <a:lnTo>
                  <a:pt x="183675" y="49493"/>
                </a:lnTo>
                <a:lnTo>
                  <a:pt x="180275" y="44940"/>
                </a:lnTo>
                <a:lnTo>
                  <a:pt x="176738" y="40635"/>
                </a:lnTo>
                <a:lnTo>
                  <a:pt x="171840" y="36495"/>
                </a:lnTo>
                <a:lnTo>
                  <a:pt x="166035" y="32465"/>
                </a:lnTo>
                <a:lnTo>
                  <a:pt x="159625" y="28508"/>
                </a:lnTo>
                <a:lnTo>
                  <a:pt x="154081" y="24600"/>
                </a:lnTo>
                <a:lnTo>
                  <a:pt x="149116" y="20725"/>
                </a:lnTo>
                <a:lnTo>
                  <a:pt x="144536" y="16871"/>
                </a:lnTo>
                <a:lnTo>
                  <a:pt x="138942" y="13032"/>
                </a:lnTo>
                <a:lnTo>
                  <a:pt x="132673" y="9203"/>
                </a:lnTo>
                <a:lnTo>
                  <a:pt x="125953" y="5380"/>
                </a:lnTo>
                <a:lnTo>
                  <a:pt x="118934" y="2831"/>
                </a:lnTo>
                <a:lnTo>
                  <a:pt x="111714" y="1133"/>
                </a:lnTo>
                <a:lnTo>
                  <a:pt x="104361" y="0"/>
                </a:lnTo>
                <a:lnTo>
                  <a:pt x="96919" y="515"/>
                </a:lnTo>
                <a:lnTo>
                  <a:pt x="89417" y="2128"/>
                </a:lnTo>
                <a:lnTo>
                  <a:pt x="73498" y="708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"/>
          <p:cNvSpPr/>
          <p:nvPr/>
        </p:nvSpPr>
        <p:spPr>
          <a:xfrm>
            <a:off x="3348990" y="4366259"/>
            <a:ext cx="11431" cy="285751"/>
          </a:xfrm>
          <a:custGeom>
            <a:avLst/>
            <a:gdLst/>
            <a:ahLst/>
            <a:cxnLst/>
            <a:rect l="0" t="0" r="0" b="0"/>
            <a:pathLst>
              <a:path w="11431" h="285751">
                <a:moveTo>
                  <a:pt x="11430" y="0"/>
                </a:moveTo>
                <a:lnTo>
                  <a:pt x="11430" y="18595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"/>
          <p:cNvSpPr/>
          <p:nvPr/>
        </p:nvSpPr>
        <p:spPr>
          <a:xfrm>
            <a:off x="3246120" y="4514850"/>
            <a:ext cx="228601" cy="11430"/>
          </a:xfrm>
          <a:custGeom>
            <a:avLst/>
            <a:gdLst/>
            <a:ahLst/>
            <a:cxnLst/>
            <a:rect l="0" t="0" r="0" b="0"/>
            <a:pathLst>
              <a:path w="228601" h="11430">
                <a:moveTo>
                  <a:pt x="0" y="11429"/>
                </a:moveTo>
                <a:lnTo>
                  <a:pt x="24271" y="5362"/>
                </a:lnTo>
                <a:lnTo>
                  <a:pt x="33960" y="3574"/>
                </a:lnTo>
                <a:lnTo>
                  <a:pt x="42960" y="2382"/>
                </a:lnTo>
                <a:lnTo>
                  <a:pt x="51500" y="1588"/>
                </a:lnTo>
                <a:lnTo>
                  <a:pt x="63543" y="1059"/>
                </a:lnTo>
                <a:lnTo>
                  <a:pt x="107022" y="31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"/>
          <p:cNvSpPr/>
          <p:nvPr/>
        </p:nvSpPr>
        <p:spPr>
          <a:xfrm>
            <a:off x="3577590" y="4400550"/>
            <a:ext cx="21272" cy="251460"/>
          </a:xfrm>
          <a:custGeom>
            <a:avLst/>
            <a:gdLst/>
            <a:ahLst/>
            <a:cxnLst/>
            <a:rect l="0" t="0" r="0" b="0"/>
            <a:pathLst>
              <a:path w="21272" h="251460">
                <a:moveTo>
                  <a:pt x="11430" y="0"/>
                </a:moveTo>
                <a:lnTo>
                  <a:pt x="11430" y="31817"/>
                </a:lnTo>
                <a:lnTo>
                  <a:pt x="12700" y="37721"/>
                </a:lnTo>
                <a:lnTo>
                  <a:pt x="14816" y="42927"/>
                </a:lnTo>
                <a:lnTo>
                  <a:pt x="17497" y="47668"/>
                </a:lnTo>
                <a:lnTo>
                  <a:pt x="19285" y="53369"/>
                </a:lnTo>
                <a:lnTo>
                  <a:pt x="20476" y="59709"/>
                </a:lnTo>
                <a:lnTo>
                  <a:pt x="21271" y="66476"/>
                </a:lnTo>
                <a:lnTo>
                  <a:pt x="20531" y="78607"/>
                </a:lnTo>
                <a:lnTo>
                  <a:pt x="18767" y="94314"/>
                </a:lnTo>
                <a:lnTo>
                  <a:pt x="4541" y="197698"/>
                </a:lnTo>
                <a:lnTo>
                  <a:pt x="3027" y="210539"/>
                </a:lnTo>
                <a:lnTo>
                  <a:pt x="2018" y="220369"/>
                </a:lnTo>
                <a:lnTo>
                  <a:pt x="1345" y="228192"/>
                </a:lnTo>
                <a:lnTo>
                  <a:pt x="896" y="234678"/>
                </a:lnTo>
                <a:lnTo>
                  <a:pt x="0" y="251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"/>
          <p:cNvSpPr/>
          <p:nvPr/>
        </p:nvSpPr>
        <p:spPr>
          <a:xfrm>
            <a:off x="3716339" y="4434839"/>
            <a:ext cx="110826" cy="205537"/>
          </a:xfrm>
          <a:custGeom>
            <a:avLst/>
            <a:gdLst/>
            <a:ahLst/>
            <a:cxnLst/>
            <a:rect l="0" t="0" r="0" b="0"/>
            <a:pathLst>
              <a:path w="110826" h="205537">
                <a:moveTo>
                  <a:pt x="9840" y="0"/>
                </a:moveTo>
                <a:lnTo>
                  <a:pt x="9840" y="96514"/>
                </a:lnTo>
                <a:lnTo>
                  <a:pt x="8570" y="108793"/>
                </a:lnTo>
                <a:lnTo>
                  <a:pt x="6454" y="119519"/>
                </a:lnTo>
                <a:lnTo>
                  <a:pt x="3773" y="129209"/>
                </a:lnTo>
                <a:lnTo>
                  <a:pt x="1985" y="138210"/>
                </a:lnTo>
                <a:lnTo>
                  <a:pt x="794" y="146750"/>
                </a:lnTo>
                <a:lnTo>
                  <a:pt x="0" y="154983"/>
                </a:lnTo>
                <a:lnTo>
                  <a:pt x="739" y="161742"/>
                </a:lnTo>
                <a:lnTo>
                  <a:pt x="2503" y="167518"/>
                </a:lnTo>
                <a:lnTo>
                  <a:pt x="4949" y="172639"/>
                </a:lnTo>
                <a:lnTo>
                  <a:pt x="6579" y="177323"/>
                </a:lnTo>
                <a:lnTo>
                  <a:pt x="7667" y="181715"/>
                </a:lnTo>
                <a:lnTo>
                  <a:pt x="8391" y="185914"/>
                </a:lnTo>
                <a:lnTo>
                  <a:pt x="8874" y="189982"/>
                </a:lnTo>
                <a:lnTo>
                  <a:pt x="9197" y="193966"/>
                </a:lnTo>
                <a:lnTo>
                  <a:pt x="9714" y="203415"/>
                </a:lnTo>
                <a:lnTo>
                  <a:pt x="12296" y="204190"/>
                </a:lnTo>
                <a:lnTo>
                  <a:pt x="16557" y="204707"/>
                </a:lnTo>
                <a:lnTo>
                  <a:pt x="21939" y="205051"/>
                </a:lnTo>
                <a:lnTo>
                  <a:pt x="31304" y="205434"/>
                </a:lnTo>
                <a:lnTo>
                  <a:pt x="35580" y="205536"/>
                </a:lnTo>
                <a:lnTo>
                  <a:pt x="39700" y="204334"/>
                </a:lnTo>
                <a:lnTo>
                  <a:pt x="43717" y="202263"/>
                </a:lnTo>
                <a:lnTo>
                  <a:pt x="47665" y="199613"/>
                </a:lnTo>
                <a:lnTo>
                  <a:pt x="51567" y="197845"/>
                </a:lnTo>
                <a:lnTo>
                  <a:pt x="55438" y="196667"/>
                </a:lnTo>
                <a:lnTo>
                  <a:pt x="59289" y="195881"/>
                </a:lnTo>
                <a:lnTo>
                  <a:pt x="63126" y="194088"/>
                </a:lnTo>
                <a:lnTo>
                  <a:pt x="66954" y="191622"/>
                </a:lnTo>
                <a:lnTo>
                  <a:pt x="70776" y="188708"/>
                </a:lnTo>
                <a:lnTo>
                  <a:pt x="73324" y="185496"/>
                </a:lnTo>
                <a:lnTo>
                  <a:pt x="75023" y="182084"/>
                </a:lnTo>
                <a:lnTo>
                  <a:pt x="76156" y="178539"/>
                </a:lnTo>
                <a:lnTo>
                  <a:pt x="79451" y="172366"/>
                </a:lnTo>
                <a:lnTo>
                  <a:pt x="84187" y="164441"/>
                </a:lnTo>
                <a:lnTo>
                  <a:pt x="89885" y="155348"/>
                </a:lnTo>
                <a:lnTo>
                  <a:pt x="93684" y="148015"/>
                </a:lnTo>
                <a:lnTo>
                  <a:pt x="96216" y="141857"/>
                </a:lnTo>
                <a:lnTo>
                  <a:pt x="103167" y="120348"/>
                </a:lnTo>
                <a:lnTo>
                  <a:pt x="106348" y="110713"/>
                </a:lnTo>
                <a:lnTo>
                  <a:pt x="108469" y="101749"/>
                </a:lnTo>
                <a:lnTo>
                  <a:pt x="109883" y="93233"/>
                </a:lnTo>
                <a:lnTo>
                  <a:pt x="110825" y="85015"/>
                </a:lnTo>
                <a:lnTo>
                  <a:pt x="108914" y="76997"/>
                </a:lnTo>
                <a:lnTo>
                  <a:pt x="105099" y="69111"/>
                </a:lnTo>
                <a:lnTo>
                  <a:pt x="100016" y="61314"/>
                </a:lnTo>
                <a:lnTo>
                  <a:pt x="95358" y="54847"/>
                </a:lnTo>
                <a:lnTo>
                  <a:pt x="90982" y="49264"/>
                </a:lnTo>
                <a:lnTo>
                  <a:pt x="86795" y="44273"/>
                </a:lnTo>
                <a:lnTo>
                  <a:pt x="82734" y="40945"/>
                </a:lnTo>
                <a:lnTo>
                  <a:pt x="78756" y="38727"/>
                </a:lnTo>
                <a:lnTo>
                  <a:pt x="74835" y="37248"/>
                </a:lnTo>
                <a:lnTo>
                  <a:pt x="69679" y="36262"/>
                </a:lnTo>
                <a:lnTo>
                  <a:pt x="63703" y="35605"/>
                </a:lnTo>
                <a:lnTo>
                  <a:pt x="57179" y="35167"/>
                </a:lnTo>
                <a:lnTo>
                  <a:pt x="46543" y="34680"/>
                </a:lnTo>
                <a:lnTo>
                  <a:pt x="984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"/>
          <p:cNvSpPr/>
          <p:nvPr/>
        </p:nvSpPr>
        <p:spPr>
          <a:xfrm>
            <a:off x="1257300" y="4812029"/>
            <a:ext cx="160021" cy="11431"/>
          </a:xfrm>
          <a:custGeom>
            <a:avLst/>
            <a:gdLst/>
            <a:ahLst/>
            <a:cxnLst/>
            <a:rect l="0" t="0" r="0" b="0"/>
            <a:pathLst>
              <a:path w="160021" h="1143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25750" y="9842"/>
                </a:lnTo>
                <a:lnTo>
                  <a:pt x="29866" y="10371"/>
                </a:lnTo>
                <a:lnTo>
                  <a:pt x="33881" y="10724"/>
                </a:lnTo>
                <a:lnTo>
                  <a:pt x="37827" y="10960"/>
                </a:lnTo>
                <a:lnTo>
                  <a:pt x="48985" y="11221"/>
                </a:lnTo>
                <a:lnTo>
                  <a:pt x="16002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"/>
          <p:cNvSpPr/>
          <p:nvPr/>
        </p:nvSpPr>
        <p:spPr>
          <a:xfrm>
            <a:off x="1314450" y="4709159"/>
            <a:ext cx="11431" cy="285751"/>
          </a:xfrm>
          <a:custGeom>
            <a:avLst/>
            <a:gdLst/>
            <a:ahLst/>
            <a:cxnLst/>
            <a:rect l="0" t="0" r="0" b="0"/>
            <a:pathLst>
              <a:path w="11431" h="285751">
                <a:moveTo>
                  <a:pt x="0" y="0"/>
                </a:moveTo>
                <a:lnTo>
                  <a:pt x="0" y="131923"/>
                </a:lnTo>
                <a:lnTo>
                  <a:pt x="1270" y="148909"/>
                </a:lnTo>
                <a:lnTo>
                  <a:pt x="3386" y="167853"/>
                </a:lnTo>
                <a:lnTo>
                  <a:pt x="6067" y="188102"/>
                </a:lnTo>
                <a:lnTo>
                  <a:pt x="6585" y="202871"/>
                </a:lnTo>
                <a:lnTo>
                  <a:pt x="5660" y="213988"/>
                </a:lnTo>
                <a:lnTo>
                  <a:pt x="3773" y="222669"/>
                </a:lnTo>
                <a:lnTo>
                  <a:pt x="3785" y="230996"/>
                </a:lnTo>
                <a:lnTo>
                  <a:pt x="5063" y="239088"/>
                </a:lnTo>
                <a:lnTo>
                  <a:pt x="1143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"/>
          <p:cNvSpPr/>
          <p:nvPr/>
        </p:nvSpPr>
        <p:spPr>
          <a:xfrm>
            <a:off x="1490661" y="4674869"/>
            <a:ext cx="40960" cy="274321"/>
          </a:xfrm>
          <a:custGeom>
            <a:avLst/>
            <a:gdLst/>
            <a:ahLst/>
            <a:cxnLst/>
            <a:rect l="0" t="0" r="0" b="0"/>
            <a:pathLst>
              <a:path w="40960" h="274321">
                <a:moveTo>
                  <a:pt x="40959" y="0"/>
                </a:moveTo>
                <a:lnTo>
                  <a:pt x="40959" y="35592"/>
                </a:lnTo>
                <a:lnTo>
                  <a:pt x="39689" y="45318"/>
                </a:lnTo>
                <a:lnTo>
                  <a:pt x="37572" y="58152"/>
                </a:lnTo>
                <a:lnTo>
                  <a:pt x="34891" y="73058"/>
                </a:lnTo>
                <a:lnTo>
                  <a:pt x="21752" y="130260"/>
                </a:lnTo>
                <a:lnTo>
                  <a:pt x="7022" y="192514"/>
                </a:lnTo>
                <a:lnTo>
                  <a:pt x="3094" y="210893"/>
                </a:lnTo>
                <a:lnTo>
                  <a:pt x="476" y="224415"/>
                </a:lnTo>
                <a:lnTo>
                  <a:pt x="0" y="234701"/>
                </a:lnTo>
                <a:lnTo>
                  <a:pt x="953" y="242827"/>
                </a:lnTo>
                <a:lnTo>
                  <a:pt x="2858" y="249515"/>
                </a:lnTo>
                <a:lnTo>
                  <a:pt x="4128" y="255243"/>
                </a:lnTo>
                <a:lnTo>
                  <a:pt x="4975" y="260332"/>
                </a:lnTo>
                <a:lnTo>
                  <a:pt x="6669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"/>
          <p:cNvSpPr/>
          <p:nvPr/>
        </p:nvSpPr>
        <p:spPr>
          <a:xfrm>
            <a:off x="1627934" y="4640579"/>
            <a:ext cx="189230" cy="319312"/>
          </a:xfrm>
          <a:custGeom>
            <a:avLst/>
            <a:gdLst/>
            <a:ahLst/>
            <a:cxnLst/>
            <a:rect l="0" t="0" r="0" b="0"/>
            <a:pathLst>
              <a:path w="189230" h="319312">
                <a:moveTo>
                  <a:pt x="29416" y="80010"/>
                </a:moveTo>
                <a:lnTo>
                  <a:pt x="23348" y="98214"/>
                </a:lnTo>
                <a:lnTo>
                  <a:pt x="21560" y="106116"/>
                </a:lnTo>
                <a:lnTo>
                  <a:pt x="20369" y="113924"/>
                </a:lnTo>
                <a:lnTo>
                  <a:pt x="19574" y="121669"/>
                </a:lnTo>
                <a:lnTo>
                  <a:pt x="17775" y="129373"/>
                </a:lnTo>
                <a:lnTo>
                  <a:pt x="15305" y="137049"/>
                </a:lnTo>
                <a:lnTo>
                  <a:pt x="12389" y="144706"/>
                </a:lnTo>
                <a:lnTo>
                  <a:pt x="10444" y="153621"/>
                </a:lnTo>
                <a:lnTo>
                  <a:pt x="9148" y="163374"/>
                </a:lnTo>
                <a:lnTo>
                  <a:pt x="8284" y="173686"/>
                </a:lnTo>
                <a:lnTo>
                  <a:pt x="7708" y="184371"/>
                </a:lnTo>
                <a:lnTo>
                  <a:pt x="7068" y="206403"/>
                </a:lnTo>
                <a:lnTo>
                  <a:pt x="6707" y="234159"/>
                </a:lnTo>
                <a:lnTo>
                  <a:pt x="5387" y="242466"/>
                </a:lnTo>
                <a:lnTo>
                  <a:pt x="3236" y="250544"/>
                </a:lnTo>
                <a:lnTo>
                  <a:pt x="533" y="258470"/>
                </a:lnTo>
                <a:lnTo>
                  <a:pt x="0" y="266293"/>
                </a:lnTo>
                <a:lnTo>
                  <a:pt x="915" y="274049"/>
                </a:lnTo>
                <a:lnTo>
                  <a:pt x="2796" y="281760"/>
                </a:lnTo>
                <a:lnTo>
                  <a:pt x="5319" y="288170"/>
                </a:lnTo>
                <a:lnTo>
                  <a:pt x="8271" y="293714"/>
                </a:lnTo>
                <a:lnTo>
                  <a:pt x="13668" y="303259"/>
                </a:lnTo>
                <a:lnTo>
                  <a:pt x="16067" y="311736"/>
                </a:lnTo>
                <a:lnTo>
                  <a:pt x="17976" y="314504"/>
                </a:lnTo>
                <a:lnTo>
                  <a:pt x="20519" y="316350"/>
                </a:lnTo>
                <a:lnTo>
                  <a:pt x="23485" y="317580"/>
                </a:lnTo>
                <a:lnTo>
                  <a:pt x="26732" y="318400"/>
                </a:lnTo>
                <a:lnTo>
                  <a:pt x="30166" y="318947"/>
                </a:lnTo>
                <a:lnTo>
                  <a:pt x="33726" y="319311"/>
                </a:lnTo>
                <a:lnTo>
                  <a:pt x="37369" y="318284"/>
                </a:lnTo>
                <a:lnTo>
                  <a:pt x="41068" y="316330"/>
                </a:lnTo>
                <a:lnTo>
                  <a:pt x="44804" y="313756"/>
                </a:lnTo>
                <a:lnTo>
                  <a:pt x="49834" y="310771"/>
                </a:lnTo>
                <a:lnTo>
                  <a:pt x="55728" y="307511"/>
                </a:lnTo>
                <a:lnTo>
                  <a:pt x="62197" y="304068"/>
                </a:lnTo>
                <a:lnTo>
                  <a:pt x="67780" y="300502"/>
                </a:lnTo>
                <a:lnTo>
                  <a:pt x="72772" y="296854"/>
                </a:lnTo>
                <a:lnTo>
                  <a:pt x="77370" y="293153"/>
                </a:lnTo>
                <a:lnTo>
                  <a:pt x="82975" y="288146"/>
                </a:lnTo>
                <a:lnTo>
                  <a:pt x="95976" y="275808"/>
                </a:lnTo>
                <a:lnTo>
                  <a:pt x="101729" y="268962"/>
                </a:lnTo>
                <a:lnTo>
                  <a:pt x="106835" y="261858"/>
                </a:lnTo>
                <a:lnTo>
                  <a:pt x="111509" y="254583"/>
                </a:lnTo>
                <a:lnTo>
                  <a:pt x="120974" y="242112"/>
                </a:lnTo>
                <a:lnTo>
                  <a:pt x="148425" y="207935"/>
                </a:lnTo>
                <a:lnTo>
                  <a:pt x="158285" y="193234"/>
                </a:lnTo>
                <a:lnTo>
                  <a:pt x="164859" y="180893"/>
                </a:lnTo>
                <a:lnTo>
                  <a:pt x="169241" y="170125"/>
                </a:lnTo>
                <a:lnTo>
                  <a:pt x="173432" y="160407"/>
                </a:lnTo>
                <a:lnTo>
                  <a:pt x="181476" y="142836"/>
                </a:lnTo>
                <a:lnTo>
                  <a:pt x="184130" y="135864"/>
                </a:lnTo>
                <a:lnTo>
                  <a:pt x="185898" y="129946"/>
                </a:lnTo>
                <a:lnTo>
                  <a:pt x="187077" y="124731"/>
                </a:lnTo>
                <a:lnTo>
                  <a:pt x="187863" y="118714"/>
                </a:lnTo>
                <a:lnTo>
                  <a:pt x="188388" y="112163"/>
                </a:lnTo>
                <a:lnTo>
                  <a:pt x="188970" y="99380"/>
                </a:lnTo>
                <a:lnTo>
                  <a:pt x="189229" y="89466"/>
                </a:lnTo>
                <a:lnTo>
                  <a:pt x="188028" y="83774"/>
                </a:lnTo>
                <a:lnTo>
                  <a:pt x="185957" y="77439"/>
                </a:lnTo>
                <a:lnTo>
                  <a:pt x="183306" y="70677"/>
                </a:lnTo>
                <a:lnTo>
                  <a:pt x="176975" y="53002"/>
                </a:lnTo>
                <a:lnTo>
                  <a:pt x="173508" y="42955"/>
                </a:lnTo>
                <a:lnTo>
                  <a:pt x="168657" y="34987"/>
                </a:lnTo>
                <a:lnTo>
                  <a:pt x="162884" y="28405"/>
                </a:lnTo>
                <a:lnTo>
                  <a:pt x="156494" y="22747"/>
                </a:lnTo>
                <a:lnTo>
                  <a:pt x="146008" y="13073"/>
                </a:lnTo>
                <a:lnTo>
                  <a:pt x="141434" y="8715"/>
                </a:lnTo>
                <a:lnTo>
                  <a:pt x="137115" y="5811"/>
                </a:lnTo>
                <a:lnTo>
                  <a:pt x="132965" y="3874"/>
                </a:lnTo>
                <a:lnTo>
                  <a:pt x="128928" y="2583"/>
                </a:lnTo>
                <a:lnTo>
                  <a:pt x="124968" y="1722"/>
                </a:lnTo>
                <a:lnTo>
                  <a:pt x="121057" y="1148"/>
                </a:lnTo>
                <a:lnTo>
                  <a:pt x="117180" y="765"/>
                </a:lnTo>
                <a:lnTo>
                  <a:pt x="113325" y="511"/>
                </a:lnTo>
                <a:lnTo>
                  <a:pt x="109485" y="340"/>
                </a:lnTo>
                <a:lnTo>
                  <a:pt x="979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"/>
          <p:cNvSpPr/>
          <p:nvPr/>
        </p:nvSpPr>
        <p:spPr>
          <a:xfrm>
            <a:off x="514350" y="5053340"/>
            <a:ext cx="215356" cy="501278"/>
          </a:xfrm>
          <a:custGeom>
            <a:avLst/>
            <a:gdLst/>
            <a:ahLst/>
            <a:cxnLst/>
            <a:rect l="0" t="0" r="0" b="0"/>
            <a:pathLst>
              <a:path w="215356" h="501278">
                <a:moveTo>
                  <a:pt x="45720" y="113019"/>
                </a:moveTo>
                <a:lnTo>
                  <a:pt x="51787" y="94816"/>
                </a:lnTo>
                <a:lnTo>
                  <a:pt x="58153" y="82493"/>
                </a:lnTo>
                <a:lnTo>
                  <a:pt x="61629" y="77428"/>
                </a:lnTo>
                <a:lnTo>
                  <a:pt x="65216" y="72782"/>
                </a:lnTo>
                <a:lnTo>
                  <a:pt x="68877" y="68415"/>
                </a:lnTo>
                <a:lnTo>
                  <a:pt x="72588" y="64232"/>
                </a:lnTo>
                <a:lnTo>
                  <a:pt x="77602" y="60175"/>
                </a:lnTo>
                <a:lnTo>
                  <a:pt x="83484" y="56200"/>
                </a:lnTo>
                <a:lnTo>
                  <a:pt x="89946" y="52280"/>
                </a:lnTo>
                <a:lnTo>
                  <a:pt x="107286" y="41151"/>
                </a:lnTo>
                <a:lnTo>
                  <a:pt x="149462" y="13310"/>
                </a:lnTo>
                <a:lnTo>
                  <a:pt x="158061" y="8446"/>
                </a:lnTo>
                <a:lnTo>
                  <a:pt x="165064" y="5204"/>
                </a:lnTo>
                <a:lnTo>
                  <a:pt x="171003" y="3043"/>
                </a:lnTo>
                <a:lnTo>
                  <a:pt x="176232" y="1601"/>
                </a:lnTo>
                <a:lnTo>
                  <a:pt x="180988" y="641"/>
                </a:lnTo>
                <a:lnTo>
                  <a:pt x="185428" y="0"/>
                </a:lnTo>
                <a:lnTo>
                  <a:pt x="189659" y="2113"/>
                </a:lnTo>
                <a:lnTo>
                  <a:pt x="193749" y="6062"/>
                </a:lnTo>
                <a:lnTo>
                  <a:pt x="200410" y="15953"/>
                </a:lnTo>
                <a:lnTo>
                  <a:pt x="203371" y="24582"/>
                </a:lnTo>
                <a:lnTo>
                  <a:pt x="204687" y="36038"/>
                </a:lnTo>
                <a:lnTo>
                  <a:pt x="205272" y="49595"/>
                </a:lnTo>
                <a:lnTo>
                  <a:pt x="205532" y="64087"/>
                </a:lnTo>
                <a:lnTo>
                  <a:pt x="203061" y="72778"/>
                </a:lnTo>
                <a:lnTo>
                  <a:pt x="198874" y="82382"/>
                </a:lnTo>
                <a:lnTo>
                  <a:pt x="193542" y="92595"/>
                </a:lnTo>
                <a:lnTo>
                  <a:pt x="188718" y="103213"/>
                </a:lnTo>
                <a:lnTo>
                  <a:pt x="184232" y="114102"/>
                </a:lnTo>
                <a:lnTo>
                  <a:pt x="179971" y="125171"/>
                </a:lnTo>
                <a:lnTo>
                  <a:pt x="174591" y="136361"/>
                </a:lnTo>
                <a:lnTo>
                  <a:pt x="168464" y="147630"/>
                </a:lnTo>
                <a:lnTo>
                  <a:pt x="134312" y="205228"/>
                </a:lnTo>
                <a:lnTo>
                  <a:pt x="125101" y="218942"/>
                </a:lnTo>
                <a:lnTo>
                  <a:pt x="116421" y="230625"/>
                </a:lnTo>
                <a:lnTo>
                  <a:pt x="108094" y="240953"/>
                </a:lnTo>
                <a:lnTo>
                  <a:pt x="100002" y="250378"/>
                </a:lnTo>
                <a:lnTo>
                  <a:pt x="92068" y="259202"/>
                </a:lnTo>
                <a:lnTo>
                  <a:pt x="69954" y="282991"/>
                </a:lnTo>
                <a:lnTo>
                  <a:pt x="75055" y="277964"/>
                </a:lnTo>
                <a:lnTo>
                  <a:pt x="84609" y="268431"/>
                </a:lnTo>
                <a:lnTo>
                  <a:pt x="91966" y="264887"/>
                </a:lnTo>
                <a:lnTo>
                  <a:pt x="101951" y="261254"/>
                </a:lnTo>
                <a:lnTo>
                  <a:pt x="113687" y="257563"/>
                </a:lnTo>
                <a:lnTo>
                  <a:pt x="122781" y="255102"/>
                </a:lnTo>
                <a:lnTo>
                  <a:pt x="130114" y="253461"/>
                </a:lnTo>
                <a:lnTo>
                  <a:pt x="136273" y="252367"/>
                </a:lnTo>
                <a:lnTo>
                  <a:pt x="144188" y="252908"/>
                </a:lnTo>
                <a:lnTo>
                  <a:pt x="153275" y="254539"/>
                </a:lnTo>
                <a:lnTo>
                  <a:pt x="163143" y="256895"/>
                </a:lnTo>
                <a:lnTo>
                  <a:pt x="170992" y="259737"/>
                </a:lnTo>
                <a:lnTo>
                  <a:pt x="177495" y="262901"/>
                </a:lnTo>
                <a:lnTo>
                  <a:pt x="183100" y="266281"/>
                </a:lnTo>
                <a:lnTo>
                  <a:pt x="188106" y="268533"/>
                </a:lnTo>
                <a:lnTo>
                  <a:pt x="192714" y="270035"/>
                </a:lnTo>
                <a:lnTo>
                  <a:pt x="197056" y="271037"/>
                </a:lnTo>
                <a:lnTo>
                  <a:pt x="199950" y="274244"/>
                </a:lnTo>
                <a:lnTo>
                  <a:pt x="201880" y="278923"/>
                </a:lnTo>
                <a:lnTo>
                  <a:pt x="203167" y="284581"/>
                </a:lnTo>
                <a:lnTo>
                  <a:pt x="207983" y="294256"/>
                </a:lnTo>
                <a:lnTo>
                  <a:pt x="211045" y="298614"/>
                </a:lnTo>
                <a:lnTo>
                  <a:pt x="214448" y="310229"/>
                </a:lnTo>
                <a:lnTo>
                  <a:pt x="215355" y="316882"/>
                </a:lnTo>
                <a:lnTo>
                  <a:pt x="212976" y="331049"/>
                </a:lnTo>
                <a:lnTo>
                  <a:pt x="207686" y="345811"/>
                </a:lnTo>
                <a:lnTo>
                  <a:pt x="201101" y="360839"/>
                </a:lnTo>
                <a:lnTo>
                  <a:pt x="193942" y="375985"/>
                </a:lnTo>
                <a:lnTo>
                  <a:pt x="190254" y="383580"/>
                </a:lnTo>
                <a:lnTo>
                  <a:pt x="183986" y="393723"/>
                </a:lnTo>
                <a:lnTo>
                  <a:pt x="175997" y="405565"/>
                </a:lnTo>
                <a:lnTo>
                  <a:pt x="166861" y="418540"/>
                </a:lnTo>
                <a:lnTo>
                  <a:pt x="156961" y="429730"/>
                </a:lnTo>
                <a:lnTo>
                  <a:pt x="146550" y="439730"/>
                </a:lnTo>
                <a:lnTo>
                  <a:pt x="135800" y="448936"/>
                </a:lnTo>
                <a:lnTo>
                  <a:pt x="126093" y="456344"/>
                </a:lnTo>
                <a:lnTo>
                  <a:pt x="117082" y="462552"/>
                </a:lnTo>
                <a:lnTo>
                  <a:pt x="108535" y="467962"/>
                </a:lnTo>
                <a:lnTo>
                  <a:pt x="100296" y="474108"/>
                </a:lnTo>
                <a:lnTo>
                  <a:pt x="92264" y="480745"/>
                </a:lnTo>
                <a:lnTo>
                  <a:pt x="84369" y="487710"/>
                </a:lnTo>
                <a:lnTo>
                  <a:pt x="76566" y="492353"/>
                </a:lnTo>
                <a:lnTo>
                  <a:pt x="68824" y="495449"/>
                </a:lnTo>
                <a:lnTo>
                  <a:pt x="61122" y="497512"/>
                </a:lnTo>
                <a:lnTo>
                  <a:pt x="54718" y="498888"/>
                </a:lnTo>
                <a:lnTo>
                  <a:pt x="49179" y="499805"/>
                </a:lnTo>
                <a:lnTo>
                  <a:pt x="44216" y="500416"/>
                </a:lnTo>
                <a:lnTo>
                  <a:pt x="39637" y="500824"/>
                </a:lnTo>
                <a:lnTo>
                  <a:pt x="35314" y="501096"/>
                </a:lnTo>
                <a:lnTo>
                  <a:pt x="31163" y="501277"/>
                </a:lnTo>
                <a:lnTo>
                  <a:pt x="27125" y="500128"/>
                </a:lnTo>
                <a:lnTo>
                  <a:pt x="23163" y="498092"/>
                </a:lnTo>
                <a:lnTo>
                  <a:pt x="19252" y="495464"/>
                </a:lnTo>
                <a:lnTo>
                  <a:pt x="15375" y="492442"/>
                </a:lnTo>
                <a:lnTo>
                  <a:pt x="11520" y="489158"/>
                </a:lnTo>
                <a:lnTo>
                  <a:pt x="0" y="4787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"/>
          <p:cNvSpPr/>
          <p:nvPr/>
        </p:nvSpPr>
        <p:spPr>
          <a:xfrm>
            <a:off x="742950" y="5223509"/>
            <a:ext cx="205741" cy="251461"/>
          </a:xfrm>
          <a:custGeom>
            <a:avLst/>
            <a:gdLst/>
            <a:ahLst/>
            <a:cxnLst/>
            <a:rect l="0" t="0" r="0" b="0"/>
            <a:pathLst>
              <a:path w="205741" h="251461">
                <a:moveTo>
                  <a:pt x="0" y="0"/>
                </a:moveTo>
                <a:lnTo>
                  <a:pt x="18203" y="6068"/>
                </a:lnTo>
                <a:lnTo>
                  <a:pt x="24835" y="7855"/>
                </a:lnTo>
                <a:lnTo>
                  <a:pt x="30527" y="9047"/>
                </a:lnTo>
                <a:lnTo>
                  <a:pt x="35591" y="9842"/>
                </a:lnTo>
                <a:lnTo>
                  <a:pt x="41507" y="11641"/>
                </a:lnTo>
                <a:lnTo>
                  <a:pt x="47991" y="14111"/>
                </a:lnTo>
                <a:lnTo>
                  <a:pt x="54854" y="17028"/>
                </a:lnTo>
                <a:lnTo>
                  <a:pt x="61969" y="22782"/>
                </a:lnTo>
                <a:lnTo>
                  <a:pt x="69253" y="30428"/>
                </a:lnTo>
                <a:lnTo>
                  <a:pt x="76648" y="39336"/>
                </a:lnTo>
                <a:lnTo>
                  <a:pt x="84119" y="50354"/>
                </a:lnTo>
                <a:lnTo>
                  <a:pt x="91639" y="62779"/>
                </a:lnTo>
                <a:lnTo>
                  <a:pt x="99193" y="76143"/>
                </a:lnTo>
                <a:lnTo>
                  <a:pt x="105498" y="86322"/>
                </a:lnTo>
                <a:lnTo>
                  <a:pt x="110972" y="94378"/>
                </a:lnTo>
                <a:lnTo>
                  <a:pt x="115891" y="101019"/>
                </a:lnTo>
                <a:lnTo>
                  <a:pt x="121711" y="110526"/>
                </a:lnTo>
                <a:lnTo>
                  <a:pt x="128130" y="121944"/>
                </a:lnTo>
                <a:lnTo>
                  <a:pt x="134950" y="134637"/>
                </a:lnTo>
                <a:lnTo>
                  <a:pt x="140767" y="144368"/>
                </a:lnTo>
                <a:lnTo>
                  <a:pt x="145914" y="152125"/>
                </a:lnTo>
                <a:lnTo>
                  <a:pt x="150616" y="158567"/>
                </a:lnTo>
                <a:lnTo>
                  <a:pt x="155021" y="165401"/>
                </a:lnTo>
                <a:lnTo>
                  <a:pt x="159227" y="172498"/>
                </a:lnTo>
                <a:lnTo>
                  <a:pt x="163301" y="179768"/>
                </a:lnTo>
                <a:lnTo>
                  <a:pt x="167287" y="185886"/>
                </a:lnTo>
                <a:lnTo>
                  <a:pt x="171215" y="191234"/>
                </a:lnTo>
                <a:lnTo>
                  <a:pt x="175103" y="196069"/>
                </a:lnTo>
                <a:lnTo>
                  <a:pt x="177695" y="200563"/>
                </a:lnTo>
                <a:lnTo>
                  <a:pt x="179423" y="204829"/>
                </a:lnTo>
                <a:lnTo>
                  <a:pt x="180575" y="208943"/>
                </a:lnTo>
                <a:lnTo>
                  <a:pt x="183884" y="214225"/>
                </a:lnTo>
                <a:lnTo>
                  <a:pt x="188629" y="220287"/>
                </a:lnTo>
                <a:lnTo>
                  <a:pt x="194332" y="226868"/>
                </a:lnTo>
                <a:lnTo>
                  <a:pt x="198135" y="232526"/>
                </a:lnTo>
                <a:lnTo>
                  <a:pt x="200670" y="237567"/>
                </a:lnTo>
                <a:lnTo>
                  <a:pt x="205740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"/>
          <p:cNvSpPr/>
          <p:nvPr/>
        </p:nvSpPr>
        <p:spPr>
          <a:xfrm>
            <a:off x="708660" y="5212079"/>
            <a:ext cx="274321" cy="388622"/>
          </a:xfrm>
          <a:custGeom>
            <a:avLst/>
            <a:gdLst/>
            <a:ahLst/>
            <a:cxnLst/>
            <a:rect l="0" t="0" r="0" b="0"/>
            <a:pathLst>
              <a:path w="274321" h="388622">
                <a:moveTo>
                  <a:pt x="274320" y="0"/>
                </a:moveTo>
                <a:lnTo>
                  <a:pt x="268252" y="12136"/>
                </a:lnTo>
                <a:lnTo>
                  <a:pt x="261886" y="21481"/>
                </a:lnTo>
                <a:lnTo>
                  <a:pt x="254824" y="31137"/>
                </a:lnTo>
                <a:lnTo>
                  <a:pt x="251162" y="37268"/>
                </a:lnTo>
                <a:lnTo>
                  <a:pt x="247451" y="43896"/>
                </a:lnTo>
                <a:lnTo>
                  <a:pt x="219622" y="85126"/>
                </a:lnTo>
                <a:lnTo>
                  <a:pt x="199754" y="113901"/>
                </a:lnTo>
                <a:lnTo>
                  <a:pt x="181429" y="141974"/>
                </a:lnTo>
                <a:lnTo>
                  <a:pt x="147522" y="196873"/>
                </a:lnTo>
                <a:lnTo>
                  <a:pt x="133908" y="217609"/>
                </a:lnTo>
                <a:lnTo>
                  <a:pt x="122292" y="233973"/>
                </a:lnTo>
                <a:lnTo>
                  <a:pt x="112008" y="247422"/>
                </a:lnTo>
                <a:lnTo>
                  <a:pt x="102612" y="258928"/>
                </a:lnTo>
                <a:lnTo>
                  <a:pt x="93808" y="269139"/>
                </a:lnTo>
                <a:lnTo>
                  <a:pt x="85398" y="278486"/>
                </a:lnTo>
                <a:lnTo>
                  <a:pt x="77252" y="289797"/>
                </a:lnTo>
                <a:lnTo>
                  <a:pt x="69281" y="302418"/>
                </a:lnTo>
                <a:lnTo>
                  <a:pt x="61427" y="315913"/>
                </a:lnTo>
                <a:lnTo>
                  <a:pt x="53651" y="327449"/>
                </a:lnTo>
                <a:lnTo>
                  <a:pt x="45928" y="337679"/>
                </a:lnTo>
                <a:lnTo>
                  <a:pt x="27416" y="360213"/>
                </a:lnTo>
                <a:lnTo>
                  <a:pt x="21498" y="366682"/>
                </a:lnTo>
                <a:lnTo>
                  <a:pt x="11026" y="377463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6"/>
          <p:cNvSpPr/>
          <p:nvPr/>
        </p:nvSpPr>
        <p:spPr>
          <a:xfrm>
            <a:off x="1028700" y="5303519"/>
            <a:ext cx="308611" cy="22861"/>
          </a:xfrm>
          <a:custGeom>
            <a:avLst/>
            <a:gdLst/>
            <a:ahLst/>
            <a:cxnLst/>
            <a:rect l="0" t="0" r="0" b="0"/>
            <a:pathLst>
              <a:path w="308611" h="22861">
                <a:moveTo>
                  <a:pt x="0" y="22860"/>
                </a:moveTo>
                <a:lnTo>
                  <a:pt x="31818" y="22860"/>
                </a:lnTo>
                <a:lnTo>
                  <a:pt x="41532" y="21590"/>
                </a:lnTo>
                <a:lnTo>
                  <a:pt x="53088" y="19474"/>
                </a:lnTo>
                <a:lnTo>
                  <a:pt x="65872" y="16793"/>
                </a:lnTo>
                <a:lnTo>
                  <a:pt x="78204" y="15005"/>
                </a:lnTo>
                <a:lnTo>
                  <a:pt x="90236" y="13814"/>
                </a:lnTo>
                <a:lnTo>
                  <a:pt x="102067" y="13019"/>
                </a:lnTo>
                <a:lnTo>
                  <a:pt x="113765" y="11220"/>
                </a:lnTo>
                <a:lnTo>
                  <a:pt x="125373" y="8750"/>
                </a:lnTo>
                <a:lnTo>
                  <a:pt x="136922" y="5833"/>
                </a:lnTo>
                <a:lnTo>
                  <a:pt x="147161" y="3889"/>
                </a:lnTo>
                <a:lnTo>
                  <a:pt x="156527" y="2593"/>
                </a:lnTo>
                <a:lnTo>
                  <a:pt x="165311" y="1729"/>
                </a:lnTo>
                <a:lnTo>
                  <a:pt x="176247" y="1153"/>
                </a:lnTo>
                <a:lnTo>
                  <a:pt x="201945" y="51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"/>
          <p:cNvSpPr/>
          <p:nvPr/>
        </p:nvSpPr>
        <p:spPr>
          <a:xfrm>
            <a:off x="1245870" y="5223509"/>
            <a:ext cx="34291" cy="331471"/>
          </a:xfrm>
          <a:custGeom>
            <a:avLst/>
            <a:gdLst/>
            <a:ahLst/>
            <a:cxnLst/>
            <a:rect l="0" t="0" r="0" b="0"/>
            <a:pathLst>
              <a:path w="34291" h="331471">
                <a:moveTo>
                  <a:pt x="0" y="0"/>
                </a:moveTo>
                <a:lnTo>
                  <a:pt x="0" y="31819"/>
                </a:lnTo>
                <a:lnTo>
                  <a:pt x="1270" y="38993"/>
                </a:lnTo>
                <a:lnTo>
                  <a:pt x="3386" y="46315"/>
                </a:lnTo>
                <a:lnTo>
                  <a:pt x="6067" y="53737"/>
                </a:lnTo>
                <a:lnTo>
                  <a:pt x="7855" y="61225"/>
                </a:lnTo>
                <a:lnTo>
                  <a:pt x="9046" y="68757"/>
                </a:lnTo>
                <a:lnTo>
                  <a:pt x="9841" y="76318"/>
                </a:lnTo>
                <a:lnTo>
                  <a:pt x="10370" y="91519"/>
                </a:lnTo>
                <a:lnTo>
                  <a:pt x="11290" y="187046"/>
                </a:lnTo>
                <a:lnTo>
                  <a:pt x="12607" y="204707"/>
                </a:lnTo>
                <a:lnTo>
                  <a:pt x="14754" y="224102"/>
                </a:lnTo>
                <a:lnTo>
                  <a:pt x="34290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8"/>
          <p:cNvSpPr/>
          <p:nvPr/>
        </p:nvSpPr>
        <p:spPr>
          <a:xfrm>
            <a:off x="1463040" y="5120829"/>
            <a:ext cx="274321" cy="370272"/>
          </a:xfrm>
          <a:custGeom>
            <a:avLst/>
            <a:gdLst/>
            <a:ahLst/>
            <a:cxnLst/>
            <a:rect l="0" t="0" r="0" b="0"/>
            <a:pathLst>
              <a:path w="274321" h="370272">
                <a:moveTo>
                  <a:pt x="0" y="102680"/>
                </a:moveTo>
                <a:lnTo>
                  <a:pt x="6067" y="84477"/>
                </a:lnTo>
                <a:lnTo>
                  <a:pt x="10395" y="77845"/>
                </a:lnTo>
                <a:lnTo>
                  <a:pt x="15820" y="72154"/>
                </a:lnTo>
                <a:lnTo>
                  <a:pt x="21976" y="67089"/>
                </a:lnTo>
                <a:lnTo>
                  <a:pt x="27351" y="62443"/>
                </a:lnTo>
                <a:lnTo>
                  <a:pt x="32204" y="58076"/>
                </a:lnTo>
                <a:lnTo>
                  <a:pt x="36709" y="53893"/>
                </a:lnTo>
                <a:lnTo>
                  <a:pt x="43523" y="48566"/>
                </a:lnTo>
                <a:lnTo>
                  <a:pt x="51875" y="42474"/>
                </a:lnTo>
                <a:lnTo>
                  <a:pt x="61253" y="35873"/>
                </a:lnTo>
                <a:lnTo>
                  <a:pt x="70045" y="31472"/>
                </a:lnTo>
                <a:lnTo>
                  <a:pt x="78447" y="28538"/>
                </a:lnTo>
                <a:lnTo>
                  <a:pt x="86588" y="26582"/>
                </a:lnTo>
                <a:lnTo>
                  <a:pt x="94555" y="24008"/>
                </a:lnTo>
                <a:lnTo>
                  <a:pt x="102406" y="21023"/>
                </a:lnTo>
                <a:lnTo>
                  <a:pt x="110181" y="17762"/>
                </a:lnTo>
                <a:lnTo>
                  <a:pt x="117904" y="14318"/>
                </a:lnTo>
                <a:lnTo>
                  <a:pt x="133258" y="7105"/>
                </a:lnTo>
                <a:lnTo>
                  <a:pt x="140909" y="4673"/>
                </a:lnTo>
                <a:lnTo>
                  <a:pt x="148549" y="3052"/>
                </a:lnTo>
                <a:lnTo>
                  <a:pt x="156182" y="1972"/>
                </a:lnTo>
                <a:lnTo>
                  <a:pt x="163812" y="1251"/>
                </a:lnTo>
                <a:lnTo>
                  <a:pt x="171438" y="771"/>
                </a:lnTo>
                <a:lnTo>
                  <a:pt x="186684" y="237"/>
                </a:lnTo>
                <a:lnTo>
                  <a:pt x="201927" y="0"/>
                </a:lnTo>
                <a:lnTo>
                  <a:pt x="208278" y="1207"/>
                </a:lnTo>
                <a:lnTo>
                  <a:pt x="213782" y="3281"/>
                </a:lnTo>
                <a:lnTo>
                  <a:pt x="218721" y="5935"/>
                </a:lnTo>
                <a:lnTo>
                  <a:pt x="223284" y="8973"/>
                </a:lnTo>
                <a:lnTo>
                  <a:pt x="231740" y="15736"/>
                </a:lnTo>
                <a:lnTo>
                  <a:pt x="234503" y="20588"/>
                </a:lnTo>
                <a:lnTo>
                  <a:pt x="236346" y="26362"/>
                </a:lnTo>
                <a:lnTo>
                  <a:pt x="237574" y="32752"/>
                </a:lnTo>
                <a:lnTo>
                  <a:pt x="238392" y="39551"/>
                </a:lnTo>
                <a:lnTo>
                  <a:pt x="238938" y="46624"/>
                </a:lnTo>
                <a:lnTo>
                  <a:pt x="239302" y="53879"/>
                </a:lnTo>
                <a:lnTo>
                  <a:pt x="238274" y="61257"/>
                </a:lnTo>
                <a:lnTo>
                  <a:pt x="236320" y="68715"/>
                </a:lnTo>
                <a:lnTo>
                  <a:pt x="224057" y="105002"/>
                </a:lnTo>
                <a:lnTo>
                  <a:pt x="219221" y="115658"/>
                </a:lnTo>
                <a:lnTo>
                  <a:pt x="213457" y="126572"/>
                </a:lnTo>
                <a:lnTo>
                  <a:pt x="173821" y="195735"/>
                </a:lnTo>
                <a:lnTo>
                  <a:pt x="160330" y="218057"/>
                </a:lnTo>
                <a:lnTo>
                  <a:pt x="131794" y="263179"/>
                </a:lnTo>
                <a:lnTo>
                  <a:pt x="120883" y="282069"/>
                </a:lnTo>
                <a:lnTo>
                  <a:pt x="112338" y="298473"/>
                </a:lnTo>
                <a:lnTo>
                  <a:pt x="105372" y="313219"/>
                </a:lnTo>
                <a:lnTo>
                  <a:pt x="98188" y="324320"/>
                </a:lnTo>
                <a:lnTo>
                  <a:pt x="90858" y="332990"/>
                </a:lnTo>
                <a:lnTo>
                  <a:pt x="71794" y="351260"/>
                </a:lnTo>
                <a:lnTo>
                  <a:pt x="66913" y="356031"/>
                </a:lnTo>
                <a:lnTo>
                  <a:pt x="63658" y="360481"/>
                </a:lnTo>
                <a:lnTo>
                  <a:pt x="60042" y="368811"/>
                </a:lnTo>
                <a:lnTo>
                  <a:pt x="60348" y="370271"/>
                </a:lnTo>
                <a:lnTo>
                  <a:pt x="61822" y="369974"/>
                </a:lnTo>
                <a:lnTo>
                  <a:pt x="64074" y="368506"/>
                </a:lnTo>
                <a:lnTo>
                  <a:pt x="70656" y="367528"/>
                </a:lnTo>
                <a:lnTo>
                  <a:pt x="80124" y="366875"/>
                </a:lnTo>
                <a:lnTo>
                  <a:pt x="91516" y="366440"/>
                </a:lnTo>
                <a:lnTo>
                  <a:pt x="100380" y="364880"/>
                </a:lnTo>
                <a:lnTo>
                  <a:pt x="107560" y="362570"/>
                </a:lnTo>
                <a:lnTo>
                  <a:pt x="120194" y="356617"/>
                </a:lnTo>
                <a:lnTo>
                  <a:pt x="134276" y="349738"/>
                </a:lnTo>
                <a:lnTo>
                  <a:pt x="146667" y="344855"/>
                </a:lnTo>
                <a:lnTo>
                  <a:pt x="180755" y="332657"/>
                </a:lnTo>
                <a:lnTo>
                  <a:pt x="195433" y="328388"/>
                </a:lnTo>
                <a:lnTo>
                  <a:pt x="207759" y="325542"/>
                </a:lnTo>
                <a:lnTo>
                  <a:pt x="218516" y="323645"/>
                </a:lnTo>
                <a:lnTo>
                  <a:pt x="228227" y="321110"/>
                </a:lnTo>
                <a:lnTo>
                  <a:pt x="237241" y="318150"/>
                </a:lnTo>
                <a:lnTo>
                  <a:pt x="274320" y="3084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9"/>
          <p:cNvSpPr/>
          <p:nvPr/>
        </p:nvSpPr>
        <p:spPr>
          <a:xfrm>
            <a:off x="1784361" y="5097779"/>
            <a:ext cx="217653" cy="387838"/>
          </a:xfrm>
          <a:custGeom>
            <a:avLst/>
            <a:gdLst/>
            <a:ahLst/>
            <a:cxnLst/>
            <a:rect l="0" t="0" r="0" b="0"/>
            <a:pathLst>
              <a:path w="217653" h="387838">
                <a:moveTo>
                  <a:pt x="90159" y="0"/>
                </a:moveTo>
                <a:lnTo>
                  <a:pt x="78023" y="12136"/>
                </a:lnTo>
                <a:lnTo>
                  <a:pt x="73178" y="18251"/>
                </a:lnTo>
                <a:lnTo>
                  <a:pt x="68678" y="24868"/>
                </a:lnTo>
                <a:lnTo>
                  <a:pt x="64408" y="31818"/>
                </a:lnTo>
                <a:lnTo>
                  <a:pt x="60292" y="40262"/>
                </a:lnTo>
                <a:lnTo>
                  <a:pt x="56277" y="49702"/>
                </a:lnTo>
                <a:lnTo>
                  <a:pt x="52331" y="59805"/>
                </a:lnTo>
                <a:lnTo>
                  <a:pt x="47160" y="76700"/>
                </a:lnTo>
                <a:lnTo>
                  <a:pt x="34642" y="122566"/>
                </a:lnTo>
                <a:lnTo>
                  <a:pt x="27747" y="154101"/>
                </a:lnTo>
                <a:lnTo>
                  <a:pt x="13313" y="229779"/>
                </a:lnTo>
                <a:lnTo>
                  <a:pt x="8449" y="259866"/>
                </a:lnTo>
                <a:lnTo>
                  <a:pt x="5205" y="283735"/>
                </a:lnTo>
                <a:lnTo>
                  <a:pt x="3043" y="303456"/>
                </a:lnTo>
                <a:lnTo>
                  <a:pt x="1602" y="319144"/>
                </a:lnTo>
                <a:lnTo>
                  <a:pt x="641" y="332143"/>
                </a:lnTo>
                <a:lnTo>
                  <a:pt x="0" y="343349"/>
                </a:lnTo>
                <a:lnTo>
                  <a:pt x="843" y="352089"/>
                </a:lnTo>
                <a:lnTo>
                  <a:pt x="2675" y="359187"/>
                </a:lnTo>
                <a:lnTo>
                  <a:pt x="8097" y="370458"/>
                </a:lnTo>
                <a:lnTo>
                  <a:pt x="14740" y="379702"/>
                </a:lnTo>
                <a:lnTo>
                  <a:pt x="18290" y="382675"/>
                </a:lnTo>
                <a:lnTo>
                  <a:pt x="21926" y="384657"/>
                </a:lnTo>
                <a:lnTo>
                  <a:pt x="25620" y="385978"/>
                </a:lnTo>
                <a:lnTo>
                  <a:pt x="30623" y="386859"/>
                </a:lnTo>
                <a:lnTo>
                  <a:pt x="36498" y="387446"/>
                </a:lnTo>
                <a:lnTo>
                  <a:pt x="42955" y="387837"/>
                </a:lnTo>
                <a:lnTo>
                  <a:pt x="48530" y="386828"/>
                </a:lnTo>
                <a:lnTo>
                  <a:pt x="53516" y="384886"/>
                </a:lnTo>
                <a:lnTo>
                  <a:pt x="58110" y="382321"/>
                </a:lnTo>
                <a:lnTo>
                  <a:pt x="63713" y="378071"/>
                </a:lnTo>
                <a:lnTo>
                  <a:pt x="69988" y="372697"/>
                </a:lnTo>
                <a:lnTo>
                  <a:pt x="76712" y="366575"/>
                </a:lnTo>
                <a:lnTo>
                  <a:pt x="90955" y="352999"/>
                </a:lnTo>
                <a:lnTo>
                  <a:pt x="98310" y="345823"/>
                </a:lnTo>
                <a:lnTo>
                  <a:pt x="104483" y="338499"/>
                </a:lnTo>
                <a:lnTo>
                  <a:pt x="109868" y="331076"/>
                </a:lnTo>
                <a:lnTo>
                  <a:pt x="133704" y="294845"/>
                </a:lnTo>
                <a:lnTo>
                  <a:pt x="139509" y="282923"/>
                </a:lnTo>
                <a:lnTo>
                  <a:pt x="144649" y="269896"/>
                </a:lnTo>
                <a:lnTo>
                  <a:pt x="149345" y="256131"/>
                </a:lnTo>
                <a:lnTo>
                  <a:pt x="158826" y="235524"/>
                </a:lnTo>
                <a:lnTo>
                  <a:pt x="171497" y="210356"/>
                </a:lnTo>
                <a:lnTo>
                  <a:pt x="186294" y="182147"/>
                </a:lnTo>
                <a:lnTo>
                  <a:pt x="197429" y="155722"/>
                </a:lnTo>
                <a:lnTo>
                  <a:pt x="206122" y="130485"/>
                </a:lnTo>
                <a:lnTo>
                  <a:pt x="213188" y="106040"/>
                </a:lnTo>
                <a:lnTo>
                  <a:pt x="216628" y="88473"/>
                </a:lnTo>
                <a:lnTo>
                  <a:pt x="217652" y="75492"/>
                </a:lnTo>
                <a:lnTo>
                  <a:pt x="217064" y="65569"/>
                </a:lnTo>
                <a:lnTo>
                  <a:pt x="216411" y="47768"/>
                </a:lnTo>
                <a:lnTo>
                  <a:pt x="216237" y="39466"/>
                </a:lnTo>
                <a:lnTo>
                  <a:pt x="214851" y="33931"/>
                </a:lnTo>
                <a:lnTo>
                  <a:pt x="212657" y="30240"/>
                </a:lnTo>
                <a:lnTo>
                  <a:pt x="209924" y="27781"/>
                </a:lnTo>
                <a:lnTo>
                  <a:pt x="205562" y="24870"/>
                </a:lnTo>
                <a:lnTo>
                  <a:pt x="200114" y="21660"/>
                </a:lnTo>
                <a:lnTo>
                  <a:pt x="193943" y="18250"/>
                </a:lnTo>
                <a:lnTo>
                  <a:pt x="187288" y="17247"/>
                </a:lnTo>
                <a:lnTo>
                  <a:pt x="180311" y="17848"/>
                </a:lnTo>
                <a:lnTo>
                  <a:pt x="173120" y="19519"/>
                </a:lnTo>
                <a:lnTo>
                  <a:pt x="163247" y="20633"/>
                </a:lnTo>
                <a:lnTo>
                  <a:pt x="151584" y="21375"/>
                </a:lnTo>
                <a:lnTo>
                  <a:pt x="138729" y="21870"/>
                </a:lnTo>
                <a:lnTo>
                  <a:pt x="127619" y="23470"/>
                </a:lnTo>
                <a:lnTo>
                  <a:pt x="117672" y="25807"/>
                </a:lnTo>
                <a:lnTo>
                  <a:pt x="108501" y="28635"/>
                </a:lnTo>
                <a:lnTo>
                  <a:pt x="101117" y="30520"/>
                </a:lnTo>
                <a:lnTo>
                  <a:pt x="94924" y="31777"/>
                </a:lnTo>
                <a:lnTo>
                  <a:pt x="89525" y="32615"/>
                </a:lnTo>
                <a:lnTo>
                  <a:pt x="83387" y="33173"/>
                </a:lnTo>
                <a:lnTo>
                  <a:pt x="76754" y="33546"/>
                </a:lnTo>
                <a:lnTo>
                  <a:pt x="55869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"/>
          <p:cNvSpPr/>
          <p:nvPr/>
        </p:nvSpPr>
        <p:spPr>
          <a:xfrm>
            <a:off x="2240280" y="5074919"/>
            <a:ext cx="228601" cy="52307"/>
          </a:xfrm>
          <a:custGeom>
            <a:avLst/>
            <a:gdLst/>
            <a:ahLst/>
            <a:cxnLst/>
            <a:rect l="0" t="0" r="0" b="0"/>
            <a:pathLst>
              <a:path w="228601" h="52307">
                <a:moveTo>
                  <a:pt x="0" y="45720"/>
                </a:moveTo>
                <a:lnTo>
                  <a:pt x="12135" y="51789"/>
                </a:lnTo>
                <a:lnTo>
                  <a:pt x="18250" y="52306"/>
                </a:lnTo>
                <a:lnTo>
                  <a:pt x="24867" y="51381"/>
                </a:lnTo>
                <a:lnTo>
                  <a:pt x="31817" y="49494"/>
                </a:lnTo>
                <a:lnTo>
                  <a:pt x="38992" y="48236"/>
                </a:lnTo>
                <a:lnTo>
                  <a:pt x="46314" y="47397"/>
                </a:lnTo>
                <a:lnTo>
                  <a:pt x="53736" y="46838"/>
                </a:lnTo>
                <a:lnTo>
                  <a:pt x="67574" y="43926"/>
                </a:lnTo>
                <a:lnTo>
                  <a:pt x="85689" y="39444"/>
                </a:lnTo>
                <a:lnTo>
                  <a:pt x="106656" y="33916"/>
                </a:lnTo>
                <a:lnTo>
                  <a:pt x="146886" y="24387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"/>
          <p:cNvSpPr/>
          <p:nvPr/>
        </p:nvSpPr>
        <p:spPr>
          <a:xfrm>
            <a:off x="2274570" y="5200650"/>
            <a:ext cx="251461" cy="91440"/>
          </a:xfrm>
          <a:custGeom>
            <a:avLst/>
            <a:gdLst/>
            <a:ahLst/>
            <a:cxnLst/>
            <a:rect l="0" t="0" r="0" b="0"/>
            <a:pathLst>
              <a:path w="251461" h="91440">
                <a:moveTo>
                  <a:pt x="0" y="91439"/>
                </a:moveTo>
                <a:lnTo>
                  <a:pt x="0" y="85372"/>
                </a:lnTo>
                <a:lnTo>
                  <a:pt x="1270" y="83584"/>
                </a:lnTo>
                <a:lnTo>
                  <a:pt x="3386" y="82393"/>
                </a:lnTo>
                <a:lnTo>
                  <a:pt x="6067" y="81598"/>
                </a:lnTo>
                <a:lnTo>
                  <a:pt x="10395" y="81069"/>
                </a:lnTo>
                <a:lnTo>
                  <a:pt x="15820" y="80716"/>
                </a:lnTo>
                <a:lnTo>
                  <a:pt x="21976" y="80480"/>
                </a:lnTo>
                <a:lnTo>
                  <a:pt x="28621" y="79053"/>
                </a:lnTo>
                <a:lnTo>
                  <a:pt x="35590" y="76832"/>
                </a:lnTo>
                <a:lnTo>
                  <a:pt x="42777" y="74081"/>
                </a:lnTo>
                <a:lnTo>
                  <a:pt x="50108" y="70977"/>
                </a:lnTo>
                <a:lnTo>
                  <a:pt x="65027" y="64142"/>
                </a:lnTo>
                <a:lnTo>
                  <a:pt x="87706" y="53153"/>
                </a:lnTo>
                <a:lnTo>
                  <a:pt x="96570" y="49405"/>
                </a:lnTo>
                <a:lnTo>
                  <a:pt x="106290" y="45637"/>
                </a:lnTo>
                <a:lnTo>
                  <a:pt x="127250" y="38063"/>
                </a:lnTo>
                <a:lnTo>
                  <a:pt x="149265" y="30463"/>
                </a:lnTo>
                <a:lnTo>
                  <a:pt x="163010" y="26659"/>
                </a:lnTo>
                <a:lnTo>
                  <a:pt x="178523" y="22852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"/>
          <p:cNvSpPr/>
          <p:nvPr/>
        </p:nvSpPr>
        <p:spPr>
          <a:xfrm>
            <a:off x="2612400" y="4960620"/>
            <a:ext cx="306837" cy="417301"/>
          </a:xfrm>
          <a:custGeom>
            <a:avLst/>
            <a:gdLst/>
            <a:ahLst/>
            <a:cxnLst/>
            <a:rect l="0" t="0" r="0" b="0"/>
            <a:pathLst>
              <a:path w="306837" h="417301">
                <a:moveTo>
                  <a:pt x="153660" y="22859"/>
                </a:moveTo>
                <a:lnTo>
                  <a:pt x="171863" y="16792"/>
                </a:lnTo>
                <a:lnTo>
                  <a:pt x="178495" y="13734"/>
                </a:lnTo>
                <a:lnTo>
                  <a:pt x="184187" y="10426"/>
                </a:lnTo>
                <a:lnTo>
                  <a:pt x="189251" y="6951"/>
                </a:lnTo>
                <a:lnTo>
                  <a:pt x="197707" y="4633"/>
                </a:lnTo>
                <a:lnTo>
                  <a:pt x="208425" y="3089"/>
                </a:lnTo>
                <a:lnTo>
                  <a:pt x="220650" y="2059"/>
                </a:lnTo>
                <a:lnTo>
                  <a:pt x="231340" y="1373"/>
                </a:lnTo>
                <a:lnTo>
                  <a:pt x="249991" y="610"/>
                </a:lnTo>
                <a:lnTo>
                  <a:pt x="274771" y="181"/>
                </a:lnTo>
                <a:lnTo>
                  <a:pt x="306836" y="10"/>
                </a:lnTo>
                <a:lnTo>
                  <a:pt x="300145" y="2"/>
                </a:lnTo>
                <a:lnTo>
                  <a:pt x="280526" y="0"/>
                </a:lnTo>
                <a:lnTo>
                  <a:pt x="273797" y="1270"/>
                </a:lnTo>
                <a:lnTo>
                  <a:pt x="266771" y="3386"/>
                </a:lnTo>
                <a:lnTo>
                  <a:pt x="259547" y="6067"/>
                </a:lnTo>
                <a:lnTo>
                  <a:pt x="252192" y="7855"/>
                </a:lnTo>
                <a:lnTo>
                  <a:pt x="244748" y="9046"/>
                </a:lnTo>
                <a:lnTo>
                  <a:pt x="237245" y="9840"/>
                </a:lnTo>
                <a:lnTo>
                  <a:pt x="227163" y="11640"/>
                </a:lnTo>
                <a:lnTo>
                  <a:pt x="215362" y="14110"/>
                </a:lnTo>
                <a:lnTo>
                  <a:pt x="202415" y="17026"/>
                </a:lnTo>
                <a:lnTo>
                  <a:pt x="186163" y="21511"/>
                </a:lnTo>
                <a:lnTo>
                  <a:pt x="147785" y="33267"/>
                </a:lnTo>
                <a:lnTo>
                  <a:pt x="131963" y="38688"/>
                </a:lnTo>
                <a:lnTo>
                  <a:pt x="118875" y="43572"/>
                </a:lnTo>
                <a:lnTo>
                  <a:pt x="107610" y="48097"/>
                </a:lnTo>
                <a:lnTo>
                  <a:pt x="98830" y="51115"/>
                </a:lnTo>
                <a:lnTo>
                  <a:pt x="91707" y="53127"/>
                </a:lnTo>
                <a:lnTo>
                  <a:pt x="85688" y="54467"/>
                </a:lnTo>
                <a:lnTo>
                  <a:pt x="79135" y="56631"/>
                </a:lnTo>
                <a:lnTo>
                  <a:pt x="72226" y="59344"/>
                </a:lnTo>
                <a:lnTo>
                  <a:pt x="65081" y="62423"/>
                </a:lnTo>
                <a:lnTo>
                  <a:pt x="59047" y="67015"/>
                </a:lnTo>
                <a:lnTo>
                  <a:pt x="53755" y="72616"/>
                </a:lnTo>
                <a:lnTo>
                  <a:pt x="44487" y="84344"/>
                </a:lnTo>
                <a:lnTo>
                  <a:pt x="36136" y="93789"/>
                </a:lnTo>
                <a:lnTo>
                  <a:pt x="28190" y="105607"/>
                </a:lnTo>
                <a:lnTo>
                  <a:pt x="24293" y="112314"/>
                </a:lnTo>
                <a:lnTo>
                  <a:pt x="20425" y="120596"/>
                </a:lnTo>
                <a:lnTo>
                  <a:pt x="16577" y="129927"/>
                </a:lnTo>
                <a:lnTo>
                  <a:pt x="12741" y="139958"/>
                </a:lnTo>
                <a:lnTo>
                  <a:pt x="8914" y="147915"/>
                </a:lnTo>
                <a:lnTo>
                  <a:pt x="1275" y="160143"/>
                </a:lnTo>
                <a:lnTo>
                  <a:pt x="0" y="165182"/>
                </a:lnTo>
                <a:lnTo>
                  <a:pt x="420" y="169811"/>
                </a:lnTo>
                <a:lnTo>
                  <a:pt x="3003" y="178341"/>
                </a:lnTo>
                <a:lnTo>
                  <a:pt x="4151" y="186366"/>
                </a:lnTo>
                <a:lnTo>
                  <a:pt x="5727" y="190284"/>
                </a:lnTo>
                <a:lnTo>
                  <a:pt x="10865" y="198024"/>
                </a:lnTo>
                <a:lnTo>
                  <a:pt x="15283" y="201866"/>
                </a:lnTo>
                <a:lnTo>
                  <a:pt x="20769" y="205697"/>
                </a:lnTo>
                <a:lnTo>
                  <a:pt x="26966" y="209521"/>
                </a:lnTo>
                <a:lnTo>
                  <a:pt x="32367" y="212070"/>
                </a:lnTo>
                <a:lnTo>
                  <a:pt x="41755" y="214904"/>
                </a:lnTo>
                <a:lnTo>
                  <a:pt x="50161" y="216162"/>
                </a:lnTo>
                <a:lnTo>
                  <a:pt x="54181" y="216498"/>
                </a:lnTo>
                <a:lnTo>
                  <a:pt x="58130" y="215452"/>
                </a:lnTo>
                <a:lnTo>
                  <a:pt x="65905" y="210903"/>
                </a:lnTo>
                <a:lnTo>
                  <a:pt x="71027" y="207911"/>
                </a:lnTo>
                <a:lnTo>
                  <a:pt x="76981" y="204648"/>
                </a:lnTo>
                <a:lnTo>
                  <a:pt x="92910" y="196364"/>
                </a:lnTo>
                <a:lnTo>
                  <a:pt x="116923" y="184216"/>
                </a:lnTo>
                <a:lnTo>
                  <a:pt x="129169" y="178691"/>
                </a:lnTo>
                <a:lnTo>
                  <a:pt x="141142" y="173737"/>
                </a:lnTo>
                <a:lnTo>
                  <a:pt x="152935" y="169164"/>
                </a:lnTo>
                <a:lnTo>
                  <a:pt x="165876" y="164846"/>
                </a:lnTo>
                <a:lnTo>
                  <a:pt x="179584" y="160697"/>
                </a:lnTo>
                <a:lnTo>
                  <a:pt x="193803" y="156661"/>
                </a:lnTo>
                <a:lnTo>
                  <a:pt x="205822" y="153970"/>
                </a:lnTo>
                <a:lnTo>
                  <a:pt x="216374" y="152177"/>
                </a:lnTo>
                <a:lnTo>
                  <a:pt x="225949" y="150981"/>
                </a:lnTo>
                <a:lnTo>
                  <a:pt x="234873" y="150184"/>
                </a:lnTo>
                <a:lnTo>
                  <a:pt x="243362" y="149652"/>
                </a:lnTo>
                <a:lnTo>
                  <a:pt x="258297" y="149062"/>
                </a:lnTo>
                <a:lnTo>
                  <a:pt x="269169" y="148799"/>
                </a:lnTo>
                <a:lnTo>
                  <a:pt x="273846" y="149999"/>
                </a:lnTo>
                <a:lnTo>
                  <a:pt x="282429" y="154720"/>
                </a:lnTo>
                <a:lnTo>
                  <a:pt x="290477" y="161051"/>
                </a:lnTo>
                <a:lnTo>
                  <a:pt x="294401" y="164517"/>
                </a:lnTo>
                <a:lnTo>
                  <a:pt x="297017" y="169368"/>
                </a:lnTo>
                <a:lnTo>
                  <a:pt x="299924" y="181531"/>
                </a:lnTo>
                <a:lnTo>
                  <a:pt x="300699" y="188330"/>
                </a:lnTo>
                <a:lnTo>
                  <a:pt x="301216" y="195403"/>
                </a:lnTo>
                <a:lnTo>
                  <a:pt x="301561" y="202659"/>
                </a:lnTo>
                <a:lnTo>
                  <a:pt x="300520" y="208766"/>
                </a:lnTo>
                <a:lnTo>
                  <a:pt x="295978" y="218938"/>
                </a:lnTo>
                <a:lnTo>
                  <a:pt x="292988" y="225968"/>
                </a:lnTo>
                <a:lnTo>
                  <a:pt x="289725" y="234465"/>
                </a:lnTo>
                <a:lnTo>
                  <a:pt x="286280" y="243940"/>
                </a:lnTo>
                <a:lnTo>
                  <a:pt x="282713" y="252797"/>
                </a:lnTo>
                <a:lnTo>
                  <a:pt x="279065" y="261241"/>
                </a:lnTo>
                <a:lnTo>
                  <a:pt x="275363" y="269411"/>
                </a:lnTo>
                <a:lnTo>
                  <a:pt x="270355" y="277397"/>
                </a:lnTo>
                <a:lnTo>
                  <a:pt x="264477" y="285261"/>
                </a:lnTo>
                <a:lnTo>
                  <a:pt x="258018" y="293044"/>
                </a:lnTo>
                <a:lnTo>
                  <a:pt x="249902" y="300773"/>
                </a:lnTo>
                <a:lnTo>
                  <a:pt x="240681" y="308465"/>
                </a:lnTo>
                <a:lnTo>
                  <a:pt x="230724" y="316133"/>
                </a:lnTo>
                <a:lnTo>
                  <a:pt x="221546" y="323785"/>
                </a:lnTo>
                <a:lnTo>
                  <a:pt x="212887" y="331427"/>
                </a:lnTo>
                <a:lnTo>
                  <a:pt x="204574" y="339061"/>
                </a:lnTo>
                <a:lnTo>
                  <a:pt x="192683" y="349230"/>
                </a:lnTo>
                <a:lnTo>
                  <a:pt x="150688" y="384004"/>
                </a:lnTo>
                <a:lnTo>
                  <a:pt x="134136" y="398421"/>
                </a:lnTo>
                <a:lnTo>
                  <a:pt x="126673" y="402774"/>
                </a:lnTo>
                <a:lnTo>
                  <a:pt x="119159" y="405676"/>
                </a:lnTo>
                <a:lnTo>
                  <a:pt x="111609" y="407610"/>
                </a:lnTo>
                <a:lnTo>
                  <a:pt x="104036" y="410170"/>
                </a:lnTo>
                <a:lnTo>
                  <a:pt x="96447" y="413146"/>
                </a:lnTo>
                <a:lnTo>
                  <a:pt x="88848" y="416401"/>
                </a:lnTo>
                <a:lnTo>
                  <a:pt x="85052" y="417300"/>
                </a:lnTo>
                <a:lnTo>
                  <a:pt x="83791" y="416630"/>
                </a:lnTo>
                <a:lnTo>
                  <a:pt x="8508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"/>
          <p:cNvSpPr/>
          <p:nvPr/>
        </p:nvSpPr>
        <p:spPr>
          <a:xfrm>
            <a:off x="2983230" y="5052059"/>
            <a:ext cx="182881" cy="285751"/>
          </a:xfrm>
          <a:custGeom>
            <a:avLst/>
            <a:gdLst/>
            <a:ahLst/>
            <a:cxnLst/>
            <a:rect l="0" t="0" r="0" b="0"/>
            <a:pathLst>
              <a:path w="182881" h="28575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841" y="25751"/>
                </a:lnTo>
                <a:lnTo>
                  <a:pt x="12910" y="34947"/>
                </a:lnTo>
                <a:lnTo>
                  <a:pt x="23094" y="62099"/>
                </a:lnTo>
                <a:lnTo>
                  <a:pt x="26826" y="73149"/>
                </a:lnTo>
                <a:lnTo>
                  <a:pt x="29314" y="81786"/>
                </a:lnTo>
                <a:lnTo>
                  <a:pt x="30973" y="88814"/>
                </a:lnTo>
                <a:lnTo>
                  <a:pt x="34618" y="96040"/>
                </a:lnTo>
                <a:lnTo>
                  <a:pt x="39589" y="103397"/>
                </a:lnTo>
                <a:lnTo>
                  <a:pt x="45442" y="110841"/>
                </a:lnTo>
                <a:lnTo>
                  <a:pt x="53155" y="123424"/>
                </a:lnTo>
                <a:lnTo>
                  <a:pt x="62106" y="139433"/>
                </a:lnTo>
                <a:lnTo>
                  <a:pt x="71884" y="157726"/>
                </a:lnTo>
                <a:lnTo>
                  <a:pt x="80943" y="171191"/>
                </a:lnTo>
                <a:lnTo>
                  <a:pt x="89522" y="181437"/>
                </a:lnTo>
                <a:lnTo>
                  <a:pt x="97781" y="189538"/>
                </a:lnTo>
                <a:lnTo>
                  <a:pt x="105827" y="198749"/>
                </a:lnTo>
                <a:lnTo>
                  <a:pt x="113731" y="208700"/>
                </a:lnTo>
                <a:lnTo>
                  <a:pt x="121541" y="219143"/>
                </a:lnTo>
                <a:lnTo>
                  <a:pt x="129287" y="228646"/>
                </a:lnTo>
                <a:lnTo>
                  <a:pt x="136991" y="237521"/>
                </a:lnTo>
                <a:lnTo>
                  <a:pt x="144668" y="245977"/>
                </a:lnTo>
                <a:lnTo>
                  <a:pt x="149785" y="252885"/>
                </a:lnTo>
                <a:lnTo>
                  <a:pt x="153196" y="258760"/>
                </a:lnTo>
                <a:lnTo>
                  <a:pt x="155471" y="263947"/>
                </a:lnTo>
                <a:lnTo>
                  <a:pt x="158257" y="267405"/>
                </a:lnTo>
                <a:lnTo>
                  <a:pt x="18288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"/>
          <p:cNvSpPr/>
          <p:nvPr/>
        </p:nvSpPr>
        <p:spPr>
          <a:xfrm>
            <a:off x="2891789" y="5017769"/>
            <a:ext cx="320042" cy="400051"/>
          </a:xfrm>
          <a:custGeom>
            <a:avLst/>
            <a:gdLst/>
            <a:ahLst/>
            <a:cxnLst/>
            <a:rect l="0" t="0" r="0" b="0"/>
            <a:pathLst>
              <a:path w="320042" h="400051">
                <a:moveTo>
                  <a:pt x="320041" y="0"/>
                </a:moveTo>
                <a:lnTo>
                  <a:pt x="307905" y="6068"/>
                </a:lnTo>
                <a:lnTo>
                  <a:pt x="298561" y="12434"/>
                </a:lnTo>
                <a:lnTo>
                  <a:pt x="294290" y="15910"/>
                </a:lnTo>
                <a:lnTo>
                  <a:pt x="288904" y="22036"/>
                </a:lnTo>
                <a:lnTo>
                  <a:pt x="282773" y="29931"/>
                </a:lnTo>
                <a:lnTo>
                  <a:pt x="276145" y="39004"/>
                </a:lnTo>
                <a:lnTo>
                  <a:pt x="242547" y="88180"/>
                </a:lnTo>
                <a:lnTo>
                  <a:pt x="230278" y="104507"/>
                </a:lnTo>
                <a:lnTo>
                  <a:pt x="218289" y="119201"/>
                </a:lnTo>
                <a:lnTo>
                  <a:pt x="206486" y="132808"/>
                </a:lnTo>
                <a:lnTo>
                  <a:pt x="193537" y="149499"/>
                </a:lnTo>
                <a:lnTo>
                  <a:pt x="179825" y="168246"/>
                </a:lnTo>
                <a:lnTo>
                  <a:pt x="165604" y="188364"/>
                </a:lnTo>
                <a:lnTo>
                  <a:pt x="152313" y="205586"/>
                </a:lnTo>
                <a:lnTo>
                  <a:pt x="139642" y="220877"/>
                </a:lnTo>
                <a:lnTo>
                  <a:pt x="127385" y="234882"/>
                </a:lnTo>
                <a:lnTo>
                  <a:pt x="110323" y="256918"/>
                </a:lnTo>
                <a:lnTo>
                  <a:pt x="67660" y="315269"/>
                </a:lnTo>
                <a:lnTo>
                  <a:pt x="51457" y="338449"/>
                </a:lnTo>
                <a:lnTo>
                  <a:pt x="39385" y="356443"/>
                </a:lnTo>
                <a:lnTo>
                  <a:pt x="30067" y="370979"/>
                </a:lnTo>
                <a:lnTo>
                  <a:pt x="22585" y="380670"/>
                </a:lnTo>
                <a:lnTo>
                  <a:pt x="16327" y="387130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"/>
          <p:cNvSpPr/>
          <p:nvPr/>
        </p:nvSpPr>
        <p:spPr>
          <a:xfrm>
            <a:off x="259613" y="5852159"/>
            <a:ext cx="186158" cy="45721"/>
          </a:xfrm>
          <a:custGeom>
            <a:avLst/>
            <a:gdLst/>
            <a:ahLst/>
            <a:cxnLst/>
            <a:rect l="0" t="0" r="0" b="0"/>
            <a:pathLst>
              <a:path w="186158" h="45721">
                <a:moveTo>
                  <a:pt x="14707" y="45720"/>
                </a:moveTo>
                <a:lnTo>
                  <a:pt x="0" y="45720"/>
                </a:lnTo>
                <a:lnTo>
                  <a:pt x="8697" y="45720"/>
                </a:lnTo>
                <a:lnTo>
                  <a:pt x="11970" y="44451"/>
                </a:lnTo>
                <a:lnTo>
                  <a:pt x="15422" y="42334"/>
                </a:lnTo>
                <a:lnTo>
                  <a:pt x="18994" y="39653"/>
                </a:lnTo>
                <a:lnTo>
                  <a:pt x="22645" y="37865"/>
                </a:lnTo>
                <a:lnTo>
                  <a:pt x="26349" y="36673"/>
                </a:lnTo>
                <a:lnTo>
                  <a:pt x="30088" y="35879"/>
                </a:lnTo>
                <a:lnTo>
                  <a:pt x="36391" y="34080"/>
                </a:lnTo>
                <a:lnTo>
                  <a:pt x="53554" y="28693"/>
                </a:lnTo>
                <a:lnTo>
                  <a:pt x="62195" y="25479"/>
                </a:lnTo>
                <a:lnTo>
                  <a:pt x="70495" y="22066"/>
                </a:lnTo>
                <a:lnTo>
                  <a:pt x="1861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"/>
          <p:cNvSpPr/>
          <p:nvPr/>
        </p:nvSpPr>
        <p:spPr>
          <a:xfrm>
            <a:off x="582930" y="5669345"/>
            <a:ext cx="170757" cy="468565"/>
          </a:xfrm>
          <a:custGeom>
            <a:avLst/>
            <a:gdLst/>
            <a:ahLst/>
            <a:cxnLst/>
            <a:rect l="0" t="0" r="0" b="0"/>
            <a:pathLst>
              <a:path w="170757" h="468565">
                <a:moveTo>
                  <a:pt x="0" y="34224"/>
                </a:moveTo>
                <a:lnTo>
                  <a:pt x="18203" y="22089"/>
                </a:lnTo>
                <a:lnTo>
                  <a:pt x="26105" y="17244"/>
                </a:lnTo>
                <a:lnTo>
                  <a:pt x="33913" y="12744"/>
                </a:lnTo>
                <a:lnTo>
                  <a:pt x="41659" y="8474"/>
                </a:lnTo>
                <a:lnTo>
                  <a:pt x="48092" y="5628"/>
                </a:lnTo>
                <a:lnTo>
                  <a:pt x="53651" y="3730"/>
                </a:lnTo>
                <a:lnTo>
                  <a:pt x="58627" y="2465"/>
                </a:lnTo>
                <a:lnTo>
                  <a:pt x="64485" y="1621"/>
                </a:lnTo>
                <a:lnTo>
                  <a:pt x="70930" y="1059"/>
                </a:lnTo>
                <a:lnTo>
                  <a:pt x="77766" y="684"/>
                </a:lnTo>
                <a:lnTo>
                  <a:pt x="95523" y="268"/>
                </a:lnTo>
                <a:lnTo>
                  <a:pt x="125831" y="0"/>
                </a:lnTo>
                <a:lnTo>
                  <a:pt x="130877" y="1248"/>
                </a:lnTo>
                <a:lnTo>
                  <a:pt x="135511" y="3350"/>
                </a:lnTo>
                <a:lnTo>
                  <a:pt x="139871" y="6022"/>
                </a:lnTo>
                <a:lnTo>
                  <a:pt x="144047" y="9073"/>
                </a:lnTo>
                <a:lnTo>
                  <a:pt x="148101" y="12377"/>
                </a:lnTo>
                <a:lnTo>
                  <a:pt x="152074" y="15849"/>
                </a:lnTo>
                <a:lnTo>
                  <a:pt x="155993" y="21974"/>
                </a:lnTo>
                <a:lnTo>
                  <a:pt x="159875" y="29867"/>
                </a:lnTo>
                <a:lnTo>
                  <a:pt x="163733" y="38940"/>
                </a:lnTo>
                <a:lnTo>
                  <a:pt x="165035" y="47528"/>
                </a:lnTo>
                <a:lnTo>
                  <a:pt x="164633" y="55793"/>
                </a:lnTo>
                <a:lnTo>
                  <a:pt x="163095" y="63844"/>
                </a:lnTo>
                <a:lnTo>
                  <a:pt x="160800" y="73021"/>
                </a:lnTo>
                <a:lnTo>
                  <a:pt x="158000" y="82949"/>
                </a:lnTo>
                <a:lnTo>
                  <a:pt x="154863" y="93377"/>
                </a:lnTo>
                <a:lnTo>
                  <a:pt x="150232" y="102870"/>
                </a:lnTo>
                <a:lnTo>
                  <a:pt x="144605" y="111738"/>
                </a:lnTo>
                <a:lnTo>
                  <a:pt x="138313" y="120190"/>
                </a:lnTo>
                <a:lnTo>
                  <a:pt x="130308" y="132175"/>
                </a:lnTo>
                <a:lnTo>
                  <a:pt x="111255" y="162425"/>
                </a:lnTo>
                <a:lnTo>
                  <a:pt x="103380" y="174301"/>
                </a:lnTo>
                <a:lnTo>
                  <a:pt x="96860" y="183489"/>
                </a:lnTo>
                <a:lnTo>
                  <a:pt x="91243" y="190884"/>
                </a:lnTo>
                <a:lnTo>
                  <a:pt x="86229" y="197084"/>
                </a:lnTo>
                <a:lnTo>
                  <a:pt x="81616" y="202488"/>
                </a:lnTo>
                <a:lnTo>
                  <a:pt x="77270" y="207360"/>
                </a:lnTo>
                <a:lnTo>
                  <a:pt x="69055" y="216160"/>
                </a:lnTo>
                <a:lnTo>
                  <a:pt x="65087" y="220285"/>
                </a:lnTo>
                <a:lnTo>
                  <a:pt x="62441" y="221765"/>
                </a:lnTo>
                <a:lnTo>
                  <a:pt x="60677" y="221481"/>
                </a:lnTo>
                <a:lnTo>
                  <a:pt x="59501" y="220023"/>
                </a:lnTo>
                <a:lnTo>
                  <a:pt x="59987" y="219049"/>
                </a:lnTo>
                <a:lnTo>
                  <a:pt x="61582" y="218401"/>
                </a:lnTo>
                <a:lnTo>
                  <a:pt x="63914" y="217969"/>
                </a:lnTo>
                <a:lnTo>
                  <a:pt x="66739" y="216411"/>
                </a:lnTo>
                <a:lnTo>
                  <a:pt x="69893" y="214102"/>
                </a:lnTo>
                <a:lnTo>
                  <a:pt x="73265" y="211292"/>
                </a:lnTo>
                <a:lnTo>
                  <a:pt x="76783" y="209420"/>
                </a:lnTo>
                <a:lnTo>
                  <a:pt x="80399" y="208171"/>
                </a:lnTo>
                <a:lnTo>
                  <a:pt x="84079" y="207339"/>
                </a:lnTo>
                <a:lnTo>
                  <a:pt x="87803" y="206784"/>
                </a:lnTo>
                <a:lnTo>
                  <a:pt x="91555" y="206414"/>
                </a:lnTo>
                <a:lnTo>
                  <a:pt x="95326" y="206168"/>
                </a:lnTo>
                <a:lnTo>
                  <a:pt x="101651" y="204733"/>
                </a:lnTo>
                <a:lnTo>
                  <a:pt x="109677" y="202507"/>
                </a:lnTo>
                <a:lnTo>
                  <a:pt x="118838" y="199753"/>
                </a:lnTo>
                <a:lnTo>
                  <a:pt x="126215" y="197917"/>
                </a:lnTo>
                <a:lnTo>
                  <a:pt x="132403" y="196692"/>
                </a:lnTo>
                <a:lnTo>
                  <a:pt x="137799" y="195877"/>
                </a:lnTo>
                <a:lnTo>
                  <a:pt x="142666" y="196602"/>
                </a:lnTo>
                <a:lnTo>
                  <a:pt x="147180" y="198356"/>
                </a:lnTo>
                <a:lnTo>
                  <a:pt x="151460" y="200796"/>
                </a:lnTo>
                <a:lnTo>
                  <a:pt x="155583" y="203692"/>
                </a:lnTo>
                <a:lnTo>
                  <a:pt x="159602" y="206893"/>
                </a:lnTo>
                <a:lnTo>
                  <a:pt x="163551" y="210297"/>
                </a:lnTo>
                <a:lnTo>
                  <a:pt x="166184" y="213836"/>
                </a:lnTo>
                <a:lnTo>
                  <a:pt x="169109" y="221155"/>
                </a:lnTo>
                <a:lnTo>
                  <a:pt x="170410" y="232028"/>
                </a:lnTo>
                <a:lnTo>
                  <a:pt x="170756" y="238483"/>
                </a:lnTo>
                <a:lnTo>
                  <a:pt x="167755" y="252429"/>
                </a:lnTo>
                <a:lnTo>
                  <a:pt x="165176" y="259705"/>
                </a:lnTo>
                <a:lnTo>
                  <a:pt x="160917" y="268364"/>
                </a:lnTo>
                <a:lnTo>
                  <a:pt x="155538" y="277948"/>
                </a:lnTo>
                <a:lnTo>
                  <a:pt x="149412" y="288147"/>
                </a:lnTo>
                <a:lnTo>
                  <a:pt x="135832" y="309639"/>
                </a:lnTo>
                <a:lnTo>
                  <a:pt x="83742" y="388618"/>
                </a:lnTo>
                <a:lnTo>
                  <a:pt x="74878" y="400027"/>
                </a:lnTo>
                <a:lnTo>
                  <a:pt x="65158" y="411443"/>
                </a:lnTo>
                <a:lnTo>
                  <a:pt x="54869" y="422863"/>
                </a:lnTo>
                <a:lnTo>
                  <a:pt x="44199" y="433017"/>
                </a:lnTo>
                <a:lnTo>
                  <a:pt x="33276" y="442326"/>
                </a:lnTo>
                <a:lnTo>
                  <a:pt x="0" y="46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"/>
          <p:cNvSpPr/>
          <p:nvPr/>
        </p:nvSpPr>
        <p:spPr>
          <a:xfrm>
            <a:off x="800100" y="5817869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6067" y="6068"/>
                </a:lnTo>
                <a:lnTo>
                  <a:pt x="12935" y="11665"/>
                </a:lnTo>
                <a:lnTo>
                  <a:pt x="34112" y="28045"/>
                </a:lnTo>
                <a:lnTo>
                  <a:pt x="43061" y="36477"/>
                </a:lnTo>
                <a:lnTo>
                  <a:pt x="50297" y="44638"/>
                </a:lnTo>
                <a:lnTo>
                  <a:pt x="56391" y="52619"/>
                </a:lnTo>
                <a:lnTo>
                  <a:pt x="95307" y="100258"/>
                </a:lnTo>
                <a:lnTo>
                  <a:pt x="107988" y="115099"/>
                </a:lnTo>
                <a:lnTo>
                  <a:pt x="118982" y="127532"/>
                </a:lnTo>
                <a:lnTo>
                  <a:pt x="128851" y="138362"/>
                </a:lnTo>
                <a:lnTo>
                  <a:pt x="137971" y="149391"/>
                </a:lnTo>
                <a:lnTo>
                  <a:pt x="146590" y="160554"/>
                </a:lnTo>
                <a:lnTo>
                  <a:pt x="154877" y="171806"/>
                </a:lnTo>
                <a:lnTo>
                  <a:pt x="160401" y="180578"/>
                </a:lnTo>
                <a:lnTo>
                  <a:pt x="164084" y="187695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8"/>
          <p:cNvSpPr/>
          <p:nvPr/>
        </p:nvSpPr>
        <p:spPr>
          <a:xfrm>
            <a:off x="788670" y="5737859"/>
            <a:ext cx="262891" cy="388621"/>
          </a:xfrm>
          <a:custGeom>
            <a:avLst/>
            <a:gdLst/>
            <a:ahLst/>
            <a:cxnLst/>
            <a:rect l="0" t="0" r="0" b="0"/>
            <a:pathLst>
              <a:path w="262891" h="388621">
                <a:moveTo>
                  <a:pt x="262890" y="0"/>
                </a:moveTo>
                <a:lnTo>
                  <a:pt x="244686" y="12136"/>
                </a:lnTo>
                <a:lnTo>
                  <a:pt x="236784" y="18251"/>
                </a:lnTo>
                <a:lnTo>
                  <a:pt x="228976" y="24867"/>
                </a:lnTo>
                <a:lnTo>
                  <a:pt x="221231" y="31819"/>
                </a:lnTo>
                <a:lnTo>
                  <a:pt x="213527" y="40263"/>
                </a:lnTo>
                <a:lnTo>
                  <a:pt x="205851" y="49702"/>
                </a:lnTo>
                <a:lnTo>
                  <a:pt x="198194" y="59805"/>
                </a:lnTo>
                <a:lnTo>
                  <a:pt x="190549" y="71620"/>
                </a:lnTo>
                <a:lnTo>
                  <a:pt x="182913" y="84577"/>
                </a:lnTo>
                <a:lnTo>
                  <a:pt x="175282" y="98295"/>
                </a:lnTo>
                <a:lnTo>
                  <a:pt x="166384" y="112520"/>
                </a:lnTo>
                <a:lnTo>
                  <a:pt x="156643" y="127084"/>
                </a:lnTo>
                <a:lnTo>
                  <a:pt x="146338" y="141872"/>
                </a:lnTo>
                <a:lnTo>
                  <a:pt x="135659" y="158082"/>
                </a:lnTo>
                <a:lnTo>
                  <a:pt x="113633" y="193025"/>
                </a:lnTo>
                <a:lnTo>
                  <a:pt x="99885" y="212504"/>
                </a:lnTo>
                <a:lnTo>
                  <a:pt x="84370" y="233109"/>
                </a:lnTo>
                <a:lnTo>
                  <a:pt x="67676" y="254467"/>
                </a:lnTo>
                <a:lnTo>
                  <a:pt x="55278" y="272514"/>
                </a:lnTo>
                <a:lnTo>
                  <a:pt x="45741" y="288357"/>
                </a:lnTo>
                <a:lnTo>
                  <a:pt x="21312" y="335090"/>
                </a:lnTo>
                <a:lnTo>
                  <a:pt x="8290" y="360765"/>
                </a:lnTo>
                <a:lnTo>
                  <a:pt x="5526" y="367510"/>
                </a:lnTo>
                <a:lnTo>
                  <a:pt x="3684" y="373277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9"/>
          <p:cNvSpPr/>
          <p:nvPr/>
        </p:nvSpPr>
        <p:spPr>
          <a:xfrm>
            <a:off x="2514600" y="5514522"/>
            <a:ext cx="228357" cy="371929"/>
          </a:xfrm>
          <a:custGeom>
            <a:avLst/>
            <a:gdLst/>
            <a:ahLst/>
            <a:cxnLst/>
            <a:rect l="0" t="0" r="0" b="0"/>
            <a:pathLst>
              <a:path w="228357" h="371929">
                <a:moveTo>
                  <a:pt x="0" y="63317"/>
                </a:moveTo>
                <a:lnTo>
                  <a:pt x="12135" y="57250"/>
                </a:lnTo>
                <a:lnTo>
                  <a:pt x="16980" y="54192"/>
                </a:lnTo>
                <a:lnTo>
                  <a:pt x="21480" y="50884"/>
                </a:lnTo>
                <a:lnTo>
                  <a:pt x="25750" y="47409"/>
                </a:lnTo>
                <a:lnTo>
                  <a:pt x="31136" y="43821"/>
                </a:lnTo>
                <a:lnTo>
                  <a:pt x="37267" y="40160"/>
                </a:lnTo>
                <a:lnTo>
                  <a:pt x="43895" y="36450"/>
                </a:lnTo>
                <a:lnTo>
                  <a:pt x="50853" y="33975"/>
                </a:lnTo>
                <a:lnTo>
                  <a:pt x="58032" y="32326"/>
                </a:lnTo>
                <a:lnTo>
                  <a:pt x="65358" y="31226"/>
                </a:lnTo>
                <a:lnTo>
                  <a:pt x="72782" y="29223"/>
                </a:lnTo>
                <a:lnTo>
                  <a:pt x="80271" y="26618"/>
                </a:lnTo>
                <a:lnTo>
                  <a:pt x="87804" y="23611"/>
                </a:lnTo>
                <a:lnTo>
                  <a:pt x="95366" y="20337"/>
                </a:lnTo>
                <a:lnTo>
                  <a:pt x="110541" y="13311"/>
                </a:lnTo>
                <a:lnTo>
                  <a:pt x="118144" y="10930"/>
                </a:lnTo>
                <a:lnTo>
                  <a:pt x="125752" y="9343"/>
                </a:lnTo>
                <a:lnTo>
                  <a:pt x="133365" y="8284"/>
                </a:lnTo>
                <a:lnTo>
                  <a:pt x="140980" y="6309"/>
                </a:lnTo>
                <a:lnTo>
                  <a:pt x="148596" y="3721"/>
                </a:lnTo>
                <a:lnTo>
                  <a:pt x="156214" y="727"/>
                </a:lnTo>
                <a:lnTo>
                  <a:pt x="163833" y="0"/>
                </a:lnTo>
                <a:lnTo>
                  <a:pt x="171452" y="786"/>
                </a:lnTo>
                <a:lnTo>
                  <a:pt x="179071" y="2580"/>
                </a:lnTo>
                <a:lnTo>
                  <a:pt x="185421" y="3776"/>
                </a:lnTo>
                <a:lnTo>
                  <a:pt x="190924" y="4573"/>
                </a:lnTo>
                <a:lnTo>
                  <a:pt x="195862" y="5105"/>
                </a:lnTo>
                <a:lnTo>
                  <a:pt x="199155" y="7999"/>
                </a:lnTo>
                <a:lnTo>
                  <a:pt x="201350" y="12468"/>
                </a:lnTo>
                <a:lnTo>
                  <a:pt x="203789" y="22938"/>
                </a:lnTo>
                <a:lnTo>
                  <a:pt x="204872" y="31824"/>
                </a:lnTo>
                <a:lnTo>
                  <a:pt x="205354" y="43394"/>
                </a:lnTo>
                <a:lnTo>
                  <a:pt x="205483" y="50035"/>
                </a:lnTo>
                <a:lnTo>
                  <a:pt x="204298" y="57003"/>
                </a:lnTo>
                <a:lnTo>
                  <a:pt x="202239" y="64187"/>
                </a:lnTo>
                <a:lnTo>
                  <a:pt x="196564" y="80214"/>
                </a:lnTo>
                <a:lnTo>
                  <a:pt x="189808" y="100037"/>
                </a:lnTo>
                <a:lnTo>
                  <a:pt x="184959" y="109387"/>
                </a:lnTo>
                <a:lnTo>
                  <a:pt x="179186" y="118161"/>
                </a:lnTo>
                <a:lnTo>
                  <a:pt x="145602" y="162627"/>
                </a:lnTo>
                <a:lnTo>
                  <a:pt x="137708" y="171434"/>
                </a:lnTo>
                <a:lnTo>
                  <a:pt x="131175" y="177305"/>
                </a:lnTo>
                <a:lnTo>
                  <a:pt x="125550" y="181220"/>
                </a:lnTo>
                <a:lnTo>
                  <a:pt x="120530" y="185099"/>
                </a:lnTo>
                <a:lnTo>
                  <a:pt x="115913" y="188955"/>
                </a:lnTo>
                <a:lnTo>
                  <a:pt x="111565" y="192796"/>
                </a:lnTo>
                <a:lnTo>
                  <a:pt x="111207" y="195356"/>
                </a:lnTo>
                <a:lnTo>
                  <a:pt x="113508" y="197063"/>
                </a:lnTo>
                <a:lnTo>
                  <a:pt x="117581" y="198202"/>
                </a:lnTo>
                <a:lnTo>
                  <a:pt x="121568" y="197690"/>
                </a:lnTo>
                <a:lnTo>
                  <a:pt x="125495" y="196079"/>
                </a:lnTo>
                <a:lnTo>
                  <a:pt x="129383" y="193735"/>
                </a:lnTo>
                <a:lnTo>
                  <a:pt x="133245" y="190903"/>
                </a:lnTo>
                <a:lnTo>
                  <a:pt x="137090" y="187745"/>
                </a:lnTo>
                <a:lnTo>
                  <a:pt x="140923" y="184369"/>
                </a:lnTo>
                <a:lnTo>
                  <a:pt x="144749" y="180848"/>
                </a:lnTo>
                <a:lnTo>
                  <a:pt x="152386" y="173550"/>
                </a:lnTo>
                <a:lnTo>
                  <a:pt x="157470" y="171096"/>
                </a:lnTo>
                <a:lnTo>
                  <a:pt x="163400" y="169460"/>
                </a:lnTo>
                <a:lnTo>
                  <a:pt x="169893" y="168369"/>
                </a:lnTo>
                <a:lnTo>
                  <a:pt x="175492" y="167642"/>
                </a:lnTo>
                <a:lnTo>
                  <a:pt x="180494" y="167157"/>
                </a:lnTo>
                <a:lnTo>
                  <a:pt x="185100" y="166834"/>
                </a:lnTo>
                <a:lnTo>
                  <a:pt x="190710" y="166618"/>
                </a:lnTo>
                <a:lnTo>
                  <a:pt x="209471" y="166315"/>
                </a:lnTo>
                <a:lnTo>
                  <a:pt x="219251" y="166244"/>
                </a:lnTo>
                <a:lnTo>
                  <a:pt x="222368" y="167495"/>
                </a:lnTo>
                <a:lnTo>
                  <a:pt x="224445" y="169599"/>
                </a:lnTo>
                <a:lnTo>
                  <a:pt x="225830" y="172272"/>
                </a:lnTo>
                <a:lnTo>
                  <a:pt x="227369" y="182015"/>
                </a:lnTo>
                <a:lnTo>
                  <a:pt x="227779" y="188169"/>
                </a:lnTo>
                <a:lnTo>
                  <a:pt x="228052" y="194812"/>
                </a:lnTo>
                <a:lnTo>
                  <a:pt x="228356" y="208966"/>
                </a:lnTo>
                <a:lnTo>
                  <a:pt x="227167" y="216297"/>
                </a:lnTo>
                <a:lnTo>
                  <a:pt x="225105" y="223723"/>
                </a:lnTo>
                <a:lnTo>
                  <a:pt x="222460" y="231215"/>
                </a:lnTo>
                <a:lnTo>
                  <a:pt x="216886" y="241289"/>
                </a:lnTo>
                <a:lnTo>
                  <a:pt x="209361" y="253085"/>
                </a:lnTo>
                <a:lnTo>
                  <a:pt x="200534" y="266029"/>
                </a:lnTo>
                <a:lnTo>
                  <a:pt x="192109" y="277199"/>
                </a:lnTo>
                <a:lnTo>
                  <a:pt x="183952" y="287185"/>
                </a:lnTo>
                <a:lnTo>
                  <a:pt x="175975" y="296382"/>
                </a:lnTo>
                <a:lnTo>
                  <a:pt x="168116" y="305054"/>
                </a:lnTo>
                <a:lnTo>
                  <a:pt x="152612" y="321463"/>
                </a:lnTo>
                <a:lnTo>
                  <a:pt x="143651" y="329394"/>
                </a:lnTo>
                <a:lnTo>
                  <a:pt x="133867" y="337222"/>
                </a:lnTo>
                <a:lnTo>
                  <a:pt x="123535" y="344981"/>
                </a:lnTo>
                <a:lnTo>
                  <a:pt x="116646" y="351423"/>
                </a:lnTo>
                <a:lnTo>
                  <a:pt x="112054" y="356988"/>
                </a:lnTo>
                <a:lnTo>
                  <a:pt x="108993" y="361967"/>
                </a:lnTo>
                <a:lnTo>
                  <a:pt x="105682" y="365287"/>
                </a:lnTo>
                <a:lnTo>
                  <a:pt x="102204" y="367501"/>
                </a:lnTo>
                <a:lnTo>
                  <a:pt x="98616" y="368977"/>
                </a:lnTo>
                <a:lnTo>
                  <a:pt x="94954" y="369960"/>
                </a:lnTo>
                <a:lnTo>
                  <a:pt x="91242" y="370616"/>
                </a:lnTo>
                <a:lnTo>
                  <a:pt x="80010" y="3719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0"/>
          <p:cNvSpPr/>
          <p:nvPr/>
        </p:nvSpPr>
        <p:spPr>
          <a:xfrm>
            <a:off x="2857500" y="5554979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9496" y="29867"/>
                </a:lnTo>
                <a:lnTo>
                  <a:pt x="23157" y="33882"/>
                </a:lnTo>
                <a:lnTo>
                  <a:pt x="30612" y="41729"/>
                </a:lnTo>
                <a:lnTo>
                  <a:pt x="38158" y="49450"/>
                </a:lnTo>
                <a:lnTo>
                  <a:pt x="41949" y="54556"/>
                </a:lnTo>
                <a:lnTo>
                  <a:pt x="45746" y="60501"/>
                </a:lnTo>
                <a:lnTo>
                  <a:pt x="49547" y="67004"/>
                </a:lnTo>
                <a:lnTo>
                  <a:pt x="53351" y="72610"/>
                </a:lnTo>
                <a:lnTo>
                  <a:pt x="57157" y="77617"/>
                </a:lnTo>
                <a:lnTo>
                  <a:pt x="60965" y="82224"/>
                </a:lnTo>
                <a:lnTo>
                  <a:pt x="64773" y="86567"/>
                </a:lnTo>
                <a:lnTo>
                  <a:pt x="68582" y="90731"/>
                </a:lnTo>
                <a:lnTo>
                  <a:pt x="76200" y="98745"/>
                </a:lnTo>
                <a:lnTo>
                  <a:pt x="101317" y="124137"/>
                </a:lnTo>
                <a:lnTo>
                  <a:pt x="105645" y="129748"/>
                </a:lnTo>
                <a:lnTo>
                  <a:pt x="108530" y="134759"/>
                </a:lnTo>
                <a:lnTo>
                  <a:pt x="110453" y="139369"/>
                </a:lnTo>
                <a:lnTo>
                  <a:pt x="114275" y="143713"/>
                </a:lnTo>
                <a:lnTo>
                  <a:pt x="119363" y="147879"/>
                </a:lnTo>
                <a:lnTo>
                  <a:pt x="125296" y="151926"/>
                </a:lnTo>
                <a:lnTo>
                  <a:pt x="131790" y="158434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1"/>
          <p:cNvSpPr/>
          <p:nvPr/>
        </p:nvSpPr>
        <p:spPr>
          <a:xfrm>
            <a:off x="2823210" y="5566409"/>
            <a:ext cx="205741" cy="308611"/>
          </a:xfrm>
          <a:custGeom>
            <a:avLst/>
            <a:gdLst/>
            <a:ahLst/>
            <a:cxnLst/>
            <a:rect l="0" t="0" r="0" b="0"/>
            <a:pathLst>
              <a:path w="205741" h="308611">
                <a:moveTo>
                  <a:pt x="205740" y="0"/>
                </a:moveTo>
                <a:lnTo>
                  <a:pt x="193604" y="18203"/>
                </a:lnTo>
                <a:lnTo>
                  <a:pt x="188759" y="24836"/>
                </a:lnTo>
                <a:lnTo>
                  <a:pt x="184259" y="30527"/>
                </a:lnTo>
                <a:lnTo>
                  <a:pt x="179989" y="35592"/>
                </a:lnTo>
                <a:lnTo>
                  <a:pt x="174603" y="42778"/>
                </a:lnTo>
                <a:lnTo>
                  <a:pt x="161844" y="60923"/>
                </a:lnTo>
                <a:lnTo>
                  <a:pt x="140381" y="92558"/>
                </a:lnTo>
                <a:lnTo>
                  <a:pt x="134227" y="102346"/>
                </a:lnTo>
                <a:lnTo>
                  <a:pt x="128855" y="111411"/>
                </a:lnTo>
                <a:lnTo>
                  <a:pt x="124003" y="119994"/>
                </a:lnTo>
                <a:lnTo>
                  <a:pt x="118229" y="129526"/>
                </a:lnTo>
                <a:lnTo>
                  <a:pt x="105039" y="150278"/>
                </a:lnTo>
                <a:lnTo>
                  <a:pt x="83334" y="183380"/>
                </a:lnTo>
                <a:lnTo>
                  <a:pt x="64977" y="209349"/>
                </a:lnTo>
                <a:lnTo>
                  <a:pt x="54748" y="223387"/>
                </a:lnTo>
                <a:lnTo>
                  <a:pt x="46658" y="235284"/>
                </a:lnTo>
                <a:lnTo>
                  <a:pt x="39996" y="245757"/>
                </a:lnTo>
                <a:lnTo>
                  <a:pt x="34284" y="255278"/>
                </a:lnTo>
                <a:lnTo>
                  <a:pt x="21164" y="27601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"/>
          <p:cNvSpPr/>
          <p:nvPr/>
        </p:nvSpPr>
        <p:spPr>
          <a:xfrm>
            <a:off x="2251710" y="5731191"/>
            <a:ext cx="194311" cy="40960"/>
          </a:xfrm>
          <a:custGeom>
            <a:avLst/>
            <a:gdLst/>
            <a:ahLst/>
            <a:cxnLst/>
            <a:rect l="0" t="0" r="0" b="0"/>
            <a:pathLst>
              <a:path w="194311" h="40960">
                <a:moveTo>
                  <a:pt x="0" y="40959"/>
                </a:moveTo>
                <a:lnTo>
                  <a:pt x="18203" y="34891"/>
                </a:lnTo>
                <a:lnTo>
                  <a:pt x="90201" y="12914"/>
                </a:lnTo>
                <a:lnTo>
                  <a:pt x="112204" y="7022"/>
                </a:lnTo>
                <a:lnTo>
                  <a:pt x="129413" y="3094"/>
                </a:lnTo>
                <a:lnTo>
                  <a:pt x="143425" y="475"/>
                </a:lnTo>
                <a:lnTo>
                  <a:pt x="155306" y="0"/>
                </a:lnTo>
                <a:lnTo>
                  <a:pt x="165768" y="953"/>
                </a:lnTo>
                <a:lnTo>
                  <a:pt x="194310" y="66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"/>
          <p:cNvSpPr/>
          <p:nvPr/>
        </p:nvSpPr>
        <p:spPr>
          <a:xfrm>
            <a:off x="1245870" y="6103873"/>
            <a:ext cx="228601" cy="421921"/>
          </a:xfrm>
          <a:custGeom>
            <a:avLst/>
            <a:gdLst/>
            <a:ahLst/>
            <a:cxnLst/>
            <a:rect l="0" t="0" r="0" b="0"/>
            <a:pathLst>
              <a:path w="228601" h="421921">
                <a:moveTo>
                  <a:pt x="0" y="171196"/>
                </a:moveTo>
                <a:lnTo>
                  <a:pt x="0" y="152993"/>
                </a:lnTo>
                <a:lnTo>
                  <a:pt x="1270" y="145091"/>
                </a:lnTo>
                <a:lnTo>
                  <a:pt x="3386" y="137283"/>
                </a:lnTo>
                <a:lnTo>
                  <a:pt x="6067" y="129537"/>
                </a:lnTo>
                <a:lnTo>
                  <a:pt x="9125" y="121834"/>
                </a:lnTo>
                <a:lnTo>
                  <a:pt x="12433" y="114158"/>
                </a:lnTo>
                <a:lnTo>
                  <a:pt x="19496" y="98856"/>
                </a:lnTo>
                <a:lnTo>
                  <a:pt x="26868" y="83588"/>
                </a:lnTo>
                <a:lnTo>
                  <a:pt x="31882" y="77231"/>
                </a:lnTo>
                <a:lnTo>
                  <a:pt x="37764" y="71723"/>
                </a:lnTo>
                <a:lnTo>
                  <a:pt x="44226" y="66780"/>
                </a:lnTo>
                <a:lnTo>
                  <a:pt x="51074" y="60946"/>
                </a:lnTo>
                <a:lnTo>
                  <a:pt x="58179" y="54516"/>
                </a:lnTo>
                <a:lnTo>
                  <a:pt x="72847" y="40598"/>
                </a:lnTo>
                <a:lnTo>
                  <a:pt x="104482" y="9485"/>
                </a:lnTo>
                <a:lnTo>
                  <a:pt x="110295" y="6239"/>
                </a:lnTo>
                <a:lnTo>
                  <a:pt x="116710" y="4075"/>
                </a:lnTo>
                <a:lnTo>
                  <a:pt x="123526" y="2632"/>
                </a:lnTo>
                <a:lnTo>
                  <a:pt x="129341" y="1670"/>
                </a:lnTo>
                <a:lnTo>
                  <a:pt x="134487" y="1029"/>
                </a:lnTo>
                <a:lnTo>
                  <a:pt x="139188" y="602"/>
                </a:lnTo>
                <a:lnTo>
                  <a:pt x="144862" y="316"/>
                </a:lnTo>
                <a:lnTo>
                  <a:pt x="157940" y="0"/>
                </a:lnTo>
                <a:lnTo>
                  <a:pt x="163713" y="1186"/>
                </a:lnTo>
                <a:lnTo>
                  <a:pt x="168832" y="3246"/>
                </a:lnTo>
                <a:lnTo>
                  <a:pt x="173514" y="5889"/>
                </a:lnTo>
                <a:lnTo>
                  <a:pt x="176636" y="8922"/>
                </a:lnTo>
                <a:lnTo>
                  <a:pt x="178717" y="12213"/>
                </a:lnTo>
                <a:lnTo>
                  <a:pt x="182300" y="20527"/>
                </a:lnTo>
                <a:lnTo>
                  <a:pt x="188125" y="32689"/>
                </a:lnTo>
                <a:lnTo>
                  <a:pt x="191561" y="43175"/>
                </a:lnTo>
                <a:lnTo>
                  <a:pt x="192477" y="47748"/>
                </a:lnTo>
                <a:lnTo>
                  <a:pt x="191818" y="54608"/>
                </a:lnTo>
                <a:lnTo>
                  <a:pt x="190109" y="62991"/>
                </a:lnTo>
                <a:lnTo>
                  <a:pt x="187699" y="72389"/>
                </a:lnTo>
                <a:lnTo>
                  <a:pt x="186092" y="82465"/>
                </a:lnTo>
                <a:lnTo>
                  <a:pt x="185022" y="92992"/>
                </a:lnTo>
                <a:lnTo>
                  <a:pt x="184308" y="103820"/>
                </a:lnTo>
                <a:lnTo>
                  <a:pt x="181292" y="114848"/>
                </a:lnTo>
                <a:lnTo>
                  <a:pt x="176741" y="126011"/>
                </a:lnTo>
                <a:lnTo>
                  <a:pt x="171167" y="137263"/>
                </a:lnTo>
                <a:lnTo>
                  <a:pt x="166181" y="149844"/>
                </a:lnTo>
                <a:lnTo>
                  <a:pt x="161587" y="163312"/>
                </a:lnTo>
                <a:lnTo>
                  <a:pt x="157255" y="177370"/>
                </a:lnTo>
                <a:lnTo>
                  <a:pt x="151826" y="191822"/>
                </a:lnTo>
                <a:lnTo>
                  <a:pt x="145667" y="206537"/>
                </a:lnTo>
                <a:lnTo>
                  <a:pt x="139022" y="221426"/>
                </a:lnTo>
                <a:lnTo>
                  <a:pt x="129511" y="238973"/>
                </a:lnTo>
                <a:lnTo>
                  <a:pt x="118090" y="258291"/>
                </a:lnTo>
                <a:lnTo>
                  <a:pt x="105397" y="278789"/>
                </a:lnTo>
                <a:lnTo>
                  <a:pt x="95664" y="296265"/>
                </a:lnTo>
                <a:lnTo>
                  <a:pt x="87906" y="311726"/>
                </a:lnTo>
                <a:lnTo>
                  <a:pt x="75899" y="337794"/>
                </a:lnTo>
                <a:lnTo>
                  <a:pt x="66329" y="357846"/>
                </a:lnTo>
                <a:lnTo>
                  <a:pt x="60729" y="366749"/>
                </a:lnTo>
                <a:lnTo>
                  <a:pt x="54456" y="375225"/>
                </a:lnTo>
                <a:lnTo>
                  <a:pt x="47734" y="383416"/>
                </a:lnTo>
                <a:lnTo>
                  <a:pt x="43252" y="390146"/>
                </a:lnTo>
                <a:lnTo>
                  <a:pt x="38273" y="401011"/>
                </a:lnTo>
                <a:lnTo>
                  <a:pt x="32673" y="410072"/>
                </a:lnTo>
                <a:lnTo>
                  <a:pt x="24798" y="420171"/>
                </a:lnTo>
                <a:lnTo>
                  <a:pt x="25422" y="421000"/>
                </a:lnTo>
                <a:lnTo>
                  <a:pt x="27108" y="421552"/>
                </a:lnTo>
                <a:lnTo>
                  <a:pt x="29502" y="421920"/>
                </a:lnTo>
                <a:lnTo>
                  <a:pt x="33638" y="420896"/>
                </a:lnTo>
                <a:lnTo>
                  <a:pt x="38935" y="418943"/>
                </a:lnTo>
                <a:lnTo>
                  <a:pt x="45007" y="416370"/>
                </a:lnTo>
                <a:lnTo>
                  <a:pt x="52864" y="413385"/>
                </a:lnTo>
                <a:lnTo>
                  <a:pt x="71755" y="406683"/>
                </a:lnTo>
                <a:lnTo>
                  <a:pt x="84667" y="403118"/>
                </a:lnTo>
                <a:lnTo>
                  <a:pt x="99624" y="399471"/>
                </a:lnTo>
                <a:lnTo>
                  <a:pt x="115946" y="395769"/>
                </a:lnTo>
                <a:lnTo>
                  <a:pt x="130637" y="392032"/>
                </a:lnTo>
                <a:lnTo>
                  <a:pt x="144241" y="388270"/>
                </a:lnTo>
                <a:lnTo>
                  <a:pt x="169517" y="380704"/>
                </a:lnTo>
                <a:lnTo>
                  <a:pt x="181591" y="376908"/>
                </a:lnTo>
                <a:lnTo>
                  <a:pt x="228600" y="3540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"/>
          <p:cNvSpPr/>
          <p:nvPr/>
        </p:nvSpPr>
        <p:spPr>
          <a:xfrm>
            <a:off x="1577353" y="5990168"/>
            <a:ext cx="191716" cy="387543"/>
          </a:xfrm>
          <a:custGeom>
            <a:avLst/>
            <a:gdLst/>
            <a:ahLst/>
            <a:cxnLst/>
            <a:rect l="0" t="0" r="0" b="0"/>
            <a:pathLst>
              <a:path w="191716" h="387543">
                <a:moveTo>
                  <a:pt x="22847" y="79161"/>
                </a:moveTo>
                <a:lnTo>
                  <a:pt x="16779" y="91298"/>
                </a:lnTo>
                <a:lnTo>
                  <a:pt x="14991" y="97412"/>
                </a:lnTo>
                <a:lnTo>
                  <a:pt x="13800" y="104029"/>
                </a:lnTo>
                <a:lnTo>
                  <a:pt x="13005" y="110980"/>
                </a:lnTo>
                <a:lnTo>
                  <a:pt x="11206" y="120693"/>
                </a:lnTo>
                <a:lnTo>
                  <a:pt x="5820" y="145034"/>
                </a:lnTo>
                <a:lnTo>
                  <a:pt x="3875" y="161176"/>
                </a:lnTo>
                <a:lnTo>
                  <a:pt x="2579" y="179558"/>
                </a:lnTo>
                <a:lnTo>
                  <a:pt x="1139" y="216492"/>
                </a:lnTo>
                <a:lnTo>
                  <a:pt x="328" y="258705"/>
                </a:lnTo>
                <a:lnTo>
                  <a:pt x="0" y="343510"/>
                </a:lnTo>
                <a:lnTo>
                  <a:pt x="1266" y="351914"/>
                </a:lnTo>
                <a:lnTo>
                  <a:pt x="3379" y="358786"/>
                </a:lnTo>
                <a:lnTo>
                  <a:pt x="9114" y="369810"/>
                </a:lnTo>
                <a:lnTo>
                  <a:pt x="12422" y="374527"/>
                </a:lnTo>
                <a:lnTo>
                  <a:pt x="15897" y="378942"/>
                </a:lnTo>
                <a:lnTo>
                  <a:pt x="19483" y="381885"/>
                </a:lnTo>
                <a:lnTo>
                  <a:pt x="23144" y="383847"/>
                </a:lnTo>
                <a:lnTo>
                  <a:pt x="26855" y="385155"/>
                </a:lnTo>
                <a:lnTo>
                  <a:pt x="31869" y="386027"/>
                </a:lnTo>
                <a:lnTo>
                  <a:pt x="37752" y="386609"/>
                </a:lnTo>
                <a:lnTo>
                  <a:pt x="49791" y="387254"/>
                </a:lnTo>
                <a:lnTo>
                  <a:pt x="59375" y="387542"/>
                </a:lnTo>
                <a:lnTo>
                  <a:pt x="63709" y="386348"/>
                </a:lnTo>
                <a:lnTo>
                  <a:pt x="67868" y="384282"/>
                </a:lnTo>
                <a:lnTo>
                  <a:pt x="71911" y="381636"/>
                </a:lnTo>
                <a:lnTo>
                  <a:pt x="77146" y="378601"/>
                </a:lnTo>
                <a:lnTo>
                  <a:pt x="89736" y="371842"/>
                </a:lnTo>
                <a:lnTo>
                  <a:pt x="95380" y="366992"/>
                </a:lnTo>
                <a:lnTo>
                  <a:pt x="100412" y="361219"/>
                </a:lnTo>
                <a:lnTo>
                  <a:pt x="105037" y="354830"/>
                </a:lnTo>
                <a:lnTo>
                  <a:pt x="110660" y="344220"/>
                </a:lnTo>
                <a:lnTo>
                  <a:pt x="116949" y="330797"/>
                </a:lnTo>
                <a:lnTo>
                  <a:pt x="123681" y="315499"/>
                </a:lnTo>
                <a:lnTo>
                  <a:pt x="141322" y="278180"/>
                </a:lnTo>
                <a:lnTo>
                  <a:pt x="151360" y="257561"/>
                </a:lnTo>
                <a:lnTo>
                  <a:pt x="159322" y="240005"/>
                </a:lnTo>
                <a:lnTo>
                  <a:pt x="165901" y="224490"/>
                </a:lnTo>
                <a:lnTo>
                  <a:pt x="171556" y="210337"/>
                </a:lnTo>
                <a:lnTo>
                  <a:pt x="181226" y="184452"/>
                </a:lnTo>
                <a:lnTo>
                  <a:pt x="185583" y="172215"/>
                </a:lnTo>
                <a:lnTo>
                  <a:pt x="188488" y="153897"/>
                </a:lnTo>
                <a:lnTo>
                  <a:pt x="190424" y="131525"/>
                </a:lnTo>
                <a:lnTo>
                  <a:pt x="191715" y="106450"/>
                </a:lnTo>
                <a:lnTo>
                  <a:pt x="191305" y="85924"/>
                </a:lnTo>
                <a:lnTo>
                  <a:pt x="189762" y="68430"/>
                </a:lnTo>
                <a:lnTo>
                  <a:pt x="187464" y="52958"/>
                </a:lnTo>
                <a:lnTo>
                  <a:pt x="184661" y="41372"/>
                </a:lnTo>
                <a:lnTo>
                  <a:pt x="181523" y="32379"/>
                </a:lnTo>
                <a:lnTo>
                  <a:pt x="178161" y="25113"/>
                </a:lnTo>
                <a:lnTo>
                  <a:pt x="174649" y="18999"/>
                </a:lnTo>
                <a:lnTo>
                  <a:pt x="171039" y="13653"/>
                </a:lnTo>
                <a:lnTo>
                  <a:pt x="167361" y="8819"/>
                </a:lnTo>
                <a:lnTo>
                  <a:pt x="162370" y="5597"/>
                </a:lnTo>
                <a:lnTo>
                  <a:pt x="156502" y="3448"/>
                </a:lnTo>
                <a:lnTo>
                  <a:pt x="150050" y="2016"/>
                </a:lnTo>
                <a:lnTo>
                  <a:pt x="143209" y="1061"/>
                </a:lnTo>
                <a:lnTo>
                  <a:pt x="136108" y="424"/>
                </a:lnTo>
                <a:lnTo>
                  <a:pt x="128834" y="0"/>
                </a:lnTo>
                <a:lnTo>
                  <a:pt x="121445" y="988"/>
                </a:lnTo>
                <a:lnTo>
                  <a:pt x="113979" y="2915"/>
                </a:lnTo>
                <a:lnTo>
                  <a:pt x="106461" y="5471"/>
                </a:lnTo>
                <a:lnTo>
                  <a:pt x="98910" y="8444"/>
                </a:lnTo>
                <a:lnTo>
                  <a:pt x="91335" y="11697"/>
                </a:lnTo>
                <a:lnTo>
                  <a:pt x="68567" y="33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5"/>
          <p:cNvSpPr/>
          <p:nvPr/>
        </p:nvSpPr>
        <p:spPr>
          <a:xfrm>
            <a:off x="1965960" y="6103619"/>
            <a:ext cx="148591" cy="45721"/>
          </a:xfrm>
          <a:custGeom>
            <a:avLst/>
            <a:gdLst/>
            <a:ahLst/>
            <a:cxnLst/>
            <a:rect l="0" t="0" r="0" b="0"/>
            <a:pathLst>
              <a:path w="148591" h="45721">
                <a:moveTo>
                  <a:pt x="0" y="45720"/>
                </a:moveTo>
                <a:lnTo>
                  <a:pt x="21976" y="45720"/>
                </a:lnTo>
                <a:lnTo>
                  <a:pt x="27351" y="44451"/>
                </a:lnTo>
                <a:lnTo>
                  <a:pt x="32204" y="42334"/>
                </a:lnTo>
                <a:lnTo>
                  <a:pt x="36709" y="39653"/>
                </a:lnTo>
                <a:lnTo>
                  <a:pt x="43522" y="36595"/>
                </a:lnTo>
                <a:lnTo>
                  <a:pt x="51875" y="33287"/>
                </a:lnTo>
                <a:lnTo>
                  <a:pt x="61253" y="29812"/>
                </a:lnTo>
                <a:lnTo>
                  <a:pt x="68775" y="27495"/>
                </a:lnTo>
                <a:lnTo>
                  <a:pt x="75060" y="25950"/>
                </a:lnTo>
                <a:lnTo>
                  <a:pt x="80520" y="24920"/>
                </a:lnTo>
                <a:lnTo>
                  <a:pt x="90510" y="21693"/>
                </a:lnTo>
                <a:lnTo>
                  <a:pt x="103520" y="17002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6"/>
          <p:cNvSpPr/>
          <p:nvPr/>
        </p:nvSpPr>
        <p:spPr>
          <a:xfrm>
            <a:off x="1920240" y="6217919"/>
            <a:ext cx="160021" cy="91441"/>
          </a:xfrm>
          <a:custGeom>
            <a:avLst/>
            <a:gdLst/>
            <a:ahLst/>
            <a:cxnLst/>
            <a:rect l="0" t="0" r="0" b="0"/>
            <a:pathLst>
              <a:path w="160021" h="91441">
                <a:moveTo>
                  <a:pt x="0" y="91440"/>
                </a:moveTo>
                <a:lnTo>
                  <a:pt x="15909" y="75532"/>
                </a:lnTo>
                <a:lnTo>
                  <a:pt x="20766" y="71944"/>
                </a:lnTo>
                <a:lnTo>
                  <a:pt x="26544" y="68283"/>
                </a:lnTo>
                <a:lnTo>
                  <a:pt x="32936" y="64573"/>
                </a:lnTo>
                <a:lnTo>
                  <a:pt x="53585" y="53676"/>
                </a:lnTo>
                <a:lnTo>
                  <a:pt x="66203" y="47214"/>
                </a:lnTo>
                <a:lnTo>
                  <a:pt x="78425" y="41636"/>
                </a:lnTo>
                <a:lnTo>
                  <a:pt x="90383" y="36648"/>
                </a:lnTo>
                <a:lnTo>
                  <a:pt x="102165" y="32052"/>
                </a:lnTo>
                <a:lnTo>
                  <a:pt x="112560" y="27718"/>
                </a:lnTo>
                <a:lnTo>
                  <a:pt x="122030" y="23559"/>
                </a:lnTo>
                <a:lnTo>
                  <a:pt x="130883" y="19516"/>
                </a:lnTo>
                <a:lnTo>
                  <a:pt x="138055" y="15550"/>
                </a:lnTo>
                <a:lnTo>
                  <a:pt x="144107" y="11637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7"/>
          <p:cNvSpPr/>
          <p:nvPr/>
        </p:nvSpPr>
        <p:spPr>
          <a:xfrm>
            <a:off x="2286000" y="6046670"/>
            <a:ext cx="285751" cy="305917"/>
          </a:xfrm>
          <a:custGeom>
            <a:avLst/>
            <a:gdLst/>
            <a:ahLst/>
            <a:cxnLst/>
            <a:rect l="0" t="0" r="0" b="0"/>
            <a:pathLst>
              <a:path w="285751" h="305917">
                <a:moveTo>
                  <a:pt x="0" y="56949"/>
                </a:moveTo>
                <a:lnTo>
                  <a:pt x="6067" y="44814"/>
                </a:lnTo>
                <a:lnTo>
                  <a:pt x="12433" y="35469"/>
                </a:lnTo>
                <a:lnTo>
                  <a:pt x="15909" y="31199"/>
                </a:lnTo>
                <a:lnTo>
                  <a:pt x="20766" y="27082"/>
                </a:lnTo>
                <a:lnTo>
                  <a:pt x="26544" y="23068"/>
                </a:lnTo>
                <a:lnTo>
                  <a:pt x="32936" y="19122"/>
                </a:lnTo>
                <a:lnTo>
                  <a:pt x="42277" y="15221"/>
                </a:lnTo>
                <a:lnTo>
                  <a:pt x="53584" y="11351"/>
                </a:lnTo>
                <a:lnTo>
                  <a:pt x="66203" y="7500"/>
                </a:lnTo>
                <a:lnTo>
                  <a:pt x="75885" y="4933"/>
                </a:lnTo>
                <a:lnTo>
                  <a:pt x="83610" y="3222"/>
                </a:lnTo>
                <a:lnTo>
                  <a:pt x="90030" y="2081"/>
                </a:lnTo>
                <a:lnTo>
                  <a:pt x="95580" y="1320"/>
                </a:lnTo>
                <a:lnTo>
                  <a:pt x="100550" y="814"/>
                </a:lnTo>
                <a:lnTo>
                  <a:pt x="105133" y="476"/>
                </a:lnTo>
                <a:lnTo>
                  <a:pt x="110729" y="250"/>
                </a:lnTo>
                <a:lnTo>
                  <a:pt x="123719" y="0"/>
                </a:lnTo>
                <a:lnTo>
                  <a:pt x="129469" y="1203"/>
                </a:lnTo>
                <a:lnTo>
                  <a:pt x="134573" y="3275"/>
                </a:lnTo>
                <a:lnTo>
                  <a:pt x="139245" y="5927"/>
                </a:lnTo>
                <a:lnTo>
                  <a:pt x="147823" y="12259"/>
                </a:lnTo>
                <a:lnTo>
                  <a:pt x="151889" y="15726"/>
                </a:lnTo>
                <a:lnTo>
                  <a:pt x="157139" y="20577"/>
                </a:lnTo>
                <a:lnTo>
                  <a:pt x="169746" y="32741"/>
                </a:lnTo>
                <a:lnTo>
                  <a:pt x="174124" y="39541"/>
                </a:lnTo>
                <a:lnTo>
                  <a:pt x="177042" y="46613"/>
                </a:lnTo>
                <a:lnTo>
                  <a:pt x="178988" y="53869"/>
                </a:lnTo>
                <a:lnTo>
                  <a:pt x="180285" y="61245"/>
                </a:lnTo>
                <a:lnTo>
                  <a:pt x="181150" y="68704"/>
                </a:lnTo>
                <a:lnTo>
                  <a:pt x="181727" y="76216"/>
                </a:lnTo>
                <a:lnTo>
                  <a:pt x="180841" y="86304"/>
                </a:lnTo>
                <a:lnTo>
                  <a:pt x="178980" y="98109"/>
                </a:lnTo>
                <a:lnTo>
                  <a:pt x="166869" y="159624"/>
                </a:lnTo>
                <a:lnTo>
                  <a:pt x="160776" y="176199"/>
                </a:lnTo>
                <a:lnTo>
                  <a:pt x="152904" y="192330"/>
                </a:lnTo>
                <a:lnTo>
                  <a:pt x="136537" y="221259"/>
                </a:lnTo>
                <a:lnTo>
                  <a:pt x="125029" y="242582"/>
                </a:lnTo>
                <a:lnTo>
                  <a:pt x="117643" y="251825"/>
                </a:lnTo>
                <a:lnTo>
                  <a:pt x="108908" y="260526"/>
                </a:lnTo>
                <a:lnTo>
                  <a:pt x="99276" y="268868"/>
                </a:lnTo>
                <a:lnTo>
                  <a:pt x="90314" y="275698"/>
                </a:lnTo>
                <a:lnTo>
                  <a:pt x="81799" y="281522"/>
                </a:lnTo>
                <a:lnTo>
                  <a:pt x="73582" y="286675"/>
                </a:lnTo>
                <a:lnTo>
                  <a:pt x="65565" y="291379"/>
                </a:lnTo>
                <a:lnTo>
                  <a:pt x="57680" y="295787"/>
                </a:lnTo>
                <a:lnTo>
                  <a:pt x="49883" y="299994"/>
                </a:lnTo>
                <a:lnTo>
                  <a:pt x="42145" y="302799"/>
                </a:lnTo>
                <a:lnTo>
                  <a:pt x="34447" y="304669"/>
                </a:lnTo>
                <a:lnTo>
                  <a:pt x="26774" y="305916"/>
                </a:lnTo>
                <a:lnTo>
                  <a:pt x="21659" y="305477"/>
                </a:lnTo>
                <a:lnTo>
                  <a:pt x="18249" y="303914"/>
                </a:lnTo>
                <a:lnTo>
                  <a:pt x="15976" y="301603"/>
                </a:lnTo>
                <a:lnTo>
                  <a:pt x="13191" y="300061"/>
                </a:lnTo>
                <a:lnTo>
                  <a:pt x="6709" y="298350"/>
                </a:lnTo>
                <a:lnTo>
                  <a:pt x="4472" y="295352"/>
                </a:lnTo>
                <a:lnTo>
                  <a:pt x="2982" y="290815"/>
                </a:lnTo>
                <a:lnTo>
                  <a:pt x="1988" y="285249"/>
                </a:lnTo>
                <a:lnTo>
                  <a:pt x="1325" y="280270"/>
                </a:lnTo>
                <a:lnTo>
                  <a:pt x="589" y="271350"/>
                </a:lnTo>
                <a:lnTo>
                  <a:pt x="1662" y="267193"/>
                </a:lnTo>
                <a:lnTo>
                  <a:pt x="6242" y="259188"/>
                </a:lnTo>
                <a:lnTo>
                  <a:pt x="9241" y="256545"/>
                </a:lnTo>
                <a:lnTo>
                  <a:pt x="12511" y="254783"/>
                </a:lnTo>
                <a:lnTo>
                  <a:pt x="20800" y="251555"/>
                </a:lnTo>
                <a:lnTo>
                  <a:pt x="32951" y="245888"/>
                </a:lnTo>
                <a:lnTo>
                  <a:pt x="42287" y="242598"/>
                </a:lnTo>
                <a:lnTo>
                  <a:pt x="53591" y="239135"/>
                </a:lnTo>
                <a:lnTo>
                  <a:pt x="66207" y="235557"/>
                </a:lnTo>
                <a:lnTo>
                  <a:pt x="79698" y="233171"/>
                </a:lnTo>
                <a:lnTo>
                  <a:pt x="93772" y="231580"/>
                </a:lnTo>
                <a:lnTo>
                  <a:pt x="108235" y="230520"/>
                </a:lnTo>
                <a:lnTo>
                  <a:pt x="131077" y="229342"/>
                </a:lnTo>
                <a:lnTo>
                  <a:pt x="140725" y="229028"/>
                </a:lnTo>
                <a:lnTo>
                  <a:pt x="285750" y="2283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8"/>
          <p:cNvSpPr/>
          <p:nvPr/>
        </p:nvSpPr>
        <p:spPr>
          <a:xfrm>
            <a:off x="2606039" y="6046469"/>
            <a:ext cx="240032" cy="171451"/>
          </a:xfrm>
          <a:custGeom>
            <a:avLst/>
            <a:gdLst/>
            <a:ahLst/>
            <a:cxnLst/>
            <a:rect l="0" t="0" r="0" b="0"/>
            <a:pathLst>
              <a:path w="240032" h="171451">
                <a:moveTo>
                  <a:pt x="0" y="0"/>
                </a:moveTo>
                <a:lnTo>
                  <a:pt x="12136" y="12136"/>
                </a:lnTo>
                <a:lnTo>
                  <a:pt x="16981" y="15711"/>
                </a:lnTo>
                <a:lnTo>
                  <a:pt x="21481" y="18094"/>
                </a:lnTo>
                <a:lnTo>
                  <a:pt x="25751" y="19683"/>
                </a:lnTo>
                <a:lnTo>
                  <a:pt x="31138" y="22012"/>
                </a:lnTo>
                <a:lnTo>
                  <a:pt x="43896" y="27986"/>
                </a:lnTo>
                <a:lnTo>
                  <a:pt x="65359" y="38490"/>
                </a:lnTo>
                <a:lnTo>
                  <a:pt x="71513" y="42170"/>
                </a:lnTo>
                <a:lnTo>
                  <a:pt x="76885" y="45894"/>
                </a:lnTo>
                <a:lnTo>
                  <a:pt x="81737" y="49646"/>
                </a:lnTo>
                <a:lnTo>
                  <a:pt x="91322" y="55957"/>
                </a:lnTo>
                <a:lnTo>
                  <a:pt x="118904" y="73130"/>
                </a:lnTo>
                <a:lnTo>
                  <a:pt x="130070" y="79233"/>
                </a:lnTo>
                <a:lnTo>
                  <a:pt x="138783" y="83302"/>
                </a:lnTo>
                <a:lnTo>
                  <a:pt x="145862" y="86015"/>
                </a:lnTo>
                <a:lnTo>
                  <a:pt x="151852" y="89094"/>
                </a:lnTo>
                <a:lnTo>
                  <a:pt x="157115" y="92415"/>
                </a:lnTo>
                <a:lnTo>
                  <a:pt x="161893" y="95901"/>
                </a:lnTo>
                <a:lnTo>
                  <a:pt x="166349" y="99494"/>
                </a:lnTo>
                <a:lnTo>
                  <a:pt x="170590" y="103159"/>
                </a:lnTo>
                <a:lnTo>
                  <a:pt x="174687" y="106874"/>
                </a:lnTo>
                <a:lnTo>
                  <a:pt x="182625" y="114386"/>
                </a:lnTo>
                <a:lnTo>
                  <a:pt x="213351" y="144783"/>
                </a:lnTo>
                <a:lnTo>
                  <a:pt x="240031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9"/>
          <p:cNvSpPr/>
          <p:nvPr/>
        </p:nvSpPr>
        <p:spPr>
          <a:xfrm>
            <a:off x="2583180" y="5989319"/>
            <a:ext cx="251460" cy="320041"/>
          </a:xfrm>
          <a:custGeom>
            <a:avLst/>
            <a:gdLst/>
            <a:ahLst/>
            <a:cxnLst/>
            <a:rect l="0" t="0" r="0" b="0"/>
            <a:pathLst>
              <a:path w="251460" h="320041">
                <a:moveTo>
                  <a:pt x="251459" y="0"/>
                </a:moveTo>
                <a:lnTo>
                  <a:pt x="239324" y="12136"/>
                </a:lnTo>
                <a:lnTo>
                  <a:pt x="234479" y="18251"/>
                </a:lnTo>
                <a:lnTo>
                  <a:pt x="229979" y="24867"/>
                </a:lnTo>
                <a:lnTo>
                  <a:pt x="225709" y="31819"/>
                </a:lnTo>
                <a:lnTo>
                  <a:pt x="219053" y="41533"/>
                </a:lnTo>
                <a:lnTo>
                  <a:pt x="184380" y="90237"/>
                </a:lnTo>
                <a:lnTo>
                  <a:pt x="150304" y="138920"/>
                </a:lnTo>
                <a:lnTo>
                  <a:pt x="134493" y="161194"/>
                </a:lnTo>
                <a:lnTo>
                  <a:pt x="122682" y="178582"/>
                </a:lnTo>
                <a:lnTo>
                  <a:pt x="113538" y="192716"/>
                </a:lnTo>
                <a:lnTo>
                  <a:pt x="106172" y="204677"/>
                </a:lnTo>
                <a:lnTo>
                  <a:pt x="98721" y="215192"/>
                </a:lnTo>
                <a:lnTo>
                  <a:pt x="91214" y="224741"/>
                </a:lnTo>
                <a:lnTo>
                  <a:pt x="83669" y="233648"/>
                </a:lnTo>
                <a:lnTo>
                  <a:pt x="74829" y="243395"/>
                </a:lnTo>
                <a:lnTo>
                  <a:pt x="54847" y="264386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0"/>
          <p:cNvSpPr/>
          <p:nvPr/>
        </p:nvSpPr>
        <p:spPr>
          <a:xfrm>
            <a:off x="2137410" y="6617969"/>
            <a:ext cx="240031" cy="137161"/>
          </a:xfrm>
          <a:custGeom>
            <a:avLst/>
            <a:gdLst/>
            <a:ahLst/>
            <a:cxnLst/>
            <a:rect l="0" t="0" r="0" b="0"/>
            <a:pathLst>
              <a:path w="240031" h="137161">
                <a:moveTo>
                  <a:pt x="0" y="0"/>
                </a:moveTo>
                <a:lnTo>
                  <a:pt x="12135" y="0"/>
                </a:lnTo>
                <a:lnTo>
                  <a:pt x="16980" y="1271"/>
                </a:lnTo>
                <a:lnTo>
                  <a:pt x="21480" y="3388"/>
                </a:lnTo>
                <a:lnTo>
                  <a:pt x="25750" y="6068"/>
                </a:lnTo>
                <a:lnTo>
                  <a:pt x="33676" y="11665"/>
                </a:lnTo>
                <a:lnTo>
                  <a:pt x="56030" y="28045"/>
                </a:lnTo>
                <a:lnTo>
                  <a:pt x="65293" y="35207"/>
                </a:lnTo>
                <a:lnTo>
                  <a:pt x="72739" y="41251"/>
                </a:lnTo>
                <a:lnTo>
                  <a:pt x="78972" y="46551"/>
                </a:lnTo>
                <a:lnTo>
                  <a:pt x="86938" y="51354"/>
                </a:lnTo>
                <a:lnTo>
                  <a:pt x="96059" y="55826"/>
                </a:lnTo>
                <a:lnTo>
                  <a:pt x="105949" y="60078"/>
                </a:lnTo>
                <a:lnTo>
                  <a:pt x="117623" y="66722"/>
                </a:lnTo>
                <a:lnTo>
                  <a:pt x="130485" y="74962"/>
                </a:lnTo>
                <a:lnTo>
                  <a:pt x="144140" y="84265"/>
                </a:lnTo>
                <a:lnTo>
                  <a:pt x="154513" y="91736"/>
                </a:lnTo>
                <a:lnTo>
                  <a:pt x="162699" y="97987"/>
                </a:lnTo>
                <a:lnTo>
                  <a:pt x="169426" y="103425"/>
                </a:lnTo>
                <a:lnTo>
                  <a:pt x="176450" y="108320"/>
                </a:lnTo>
                <a:lnTo>
                  <a:pt x="183673" y="112854"/>
                </a:lnTo>
                <a:lnTo>
                  <a:pt x="191029" y="117146"/>
                </a:lnTo>
                <a:lnTo>
                  <a:pt x="197202" y="120008"/>
                </a:lnTo>
                <a:lnTo>
                  <a:pt x="202588" y="121915"/>
                </a:lnTo>
                <a:lnTo>
                  <a:pt x="207449" y="123186"/>
                </a:lnTo>
                <a:lnTo>
                  <a:pt x="211959" y="125305"/>
                </a:lnTo>
                <a:lnTo>
                  <a:pt x="216236" y="127986"/>
                </a:lnTo>
                <a:lnTo>
                  <a:pt x="224936" y="134442"/>
                </a:lnTo>
                <a:lnTo>
                  <a:pt x="24003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1"/>
          <p:cNvSpPr/>
          <p:nvPr/>
        </p:nvSpPr>
        <p:spPr>
          <a:xfrm>
            <a:off x="2091690" y="6537959"/>
            <a:ext cx="217171" cy="308611"/>
          </a:xfrm>
          <a:custGeom>
            <a:avLst/>
            <a:gdLst/>
            <a:ahLst/>
            <a:cxnLst/>
            <a:rect l="0" t="0" r="0" b="0"/>
            <a:pathLst>
              <a:path w="217171" h="308611">
                <a:moveTo>
                  <a:pt x="217170" y="0"/>
                </a:moveTo>
                <a:lnTo>
                  <a:pt x="198966" y="12136"/>
                </a:lnTo>
                <a:lnTo>
                  <a:pt x="192334" y="18251"/>
                </a:lnTo>
                <a:lnTo>
                  <a:pt x="186643" y="24867"/>
                </a:lnTo>
                <a:lnTo>
                  <a:pt x="147345" y="78205"/>
                </a:lnTo>
                <a:lnTo>
                  <a:pt x="130680" y="102068"/>
                </a:lnTo>
                <a:lnTo>
                  <a:pt x="121410" y="117575"/>
                </a:lnTo>
                <a:lnTo>
                  <a:pt x="111420" y="135533"/>
                </a:lnTo>
                <a:lnTo>
                  <a:pt x="100950" y="155126"/>
                </a:lnTo>
                <a:lnTo>
                  <a:pt x="91430" y="170728"/>
                </a:lnTo>
                <a:lnTo>
                  <a:pt x="82543" y="183669"/>
                </a:lnTo>
                <a:lnTo>
                  <a:pt x="74078" y="194836"/>
                </a:lnTo>
                <a:lnTo>
                  <a:pt x="67166" y="204821"/>
                </a:lnTo>
                <a:lnTo>
                  <a:pt x="61287" y="214017"/>
                </a:lnTo>
                <a:lnTo>
                  <a:pt x="56098" y="222688"/>
                </a:lnTo>
                <a:lnTo>
                  <a:pt x="51368" y="231010"/>
                </a:lnTo>
                <a:lnTo>
                  <a:pt x="42727" y="247028"/>
                </a:lnTo>
                <a:lnTo>
                  <a:pt x="37374" y="256125"/>
                </a:lnTo>
                <a:lnTo>
                  <a:pt x="24654" y="276394"/>
                </a:lnTo>
                <a:lnTo>
                  <a:pt x="20246" y="284592"/>
                </a:lnTo>
                <a:lnTo>
                  <a:pt x="17307" y="29132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2"/>
          <p:cNvSpPr/>
          <p:nvPr/>
        </p:nvSpPr>
        <p:spPr>
          <a:xfrm>
            <a:off x="2388870" y="6537959"/>
            <a:ext cx="240031" cy="68582"/>
          </a:xfrm>
          <a:custGeom>
            <a:avLst/>
            <a:gdLst/>
            <a:ahLst/>
            <a:cxnLst/>
            <a:rect l="0" t="0" r="0" b="0"/>
            <a:pathLst>
              <a:path w="240031" h="68582">
                <a:moveTo>
                  <a:pt x="0" y="68581"/>
                </a:moveTo>
                <a:lnTo>
                  <a:pt x="12135" y="62513"/>
                </a:lnTo>
                <a:lnTo>
                  <a:pt x="16980" y="60725"/>
                </a:lnTo>
                <a:lnTo>
                  <a:pt x="21480" y="59533"/>
                </a:lnTo>
                <a:lnTo>
                  <a:pt x="25750" y="58739"/>
                </a:lnTo>
                <a:lnTo>
                  <a:pt x="31136" y="56940"/>
                </a:lnTo>
                <a:lnTo>
                  <a:pt x="37267" y="54470"/>
                </a:lnTo>
                <a:lnTo>
                  <a:pt x="43895" y="51553"/>
                </a:lnTo>
                <a:lnTo>
                  <a:pt x="96347" y="29892"/>
                </a:lnTo>
                <a:lnTo>
                  <a:pt x="117327" y="20482"/>
                </a:lnTo>
                <a:lnTo>
                  <a:pt x="126478" y="17465"/>
                </a:lnTo>
                <a:lnTo>
                  <a:pt x="135119" y="15454"/>
                </a:lnTo>
                <a:lnTo>
                  <a:pt x="143419" y="14113"/>
                </a:lnTo>
                <a:lnTo>
                  <a:pt x="150223" y="11948"/>
                </a:lnTo>
                <a:lnTo>
                  <a:pt x="156028" y="9235"/>
                </a:lnTo>
                <a:lnTo>
                  <a:pt x="161169" y="6157"/>
                </a:lnTo>
                <a:lnTo>
                  <a:pt x="165866" y="4106"/>
                </a:lnTo>
                <a:lnTo>
                  <a:pt x="170267" y="2737"/>
                </a:lnTo>
                <a:lnTo>
                  <a:pt x="174471" y="1824"/>
                </a:lnTo>
                <a:lnTo>
                  <a:pt x="181084" y="1217"/>
                </a:lnTo>
                <a:lnTo>
                  <a:pt x="189303" y="81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3"/>
          <p:cNvSpPr/>
          <p:nvPr/>
        </p:nvSpPr>
        <p:spPr>
          <a:xfrm>
            <a:off x="2434589" y="6629400"/>
            <a:ext cx="182882" cy="80010"/>
          </a:xfrm>
          <a:custGeom>
            <a:avLst/>
            <a:gdLst/>
            <a:ahLst/>
            <a:cxnLst/>
            <a:rect l="0" t="0" r="0" b="0"/>
            <a:pathLst>
              <a:path w="182882" h="80010">
                <a:moveTo>
                  <a:pt x="0" y="80009"/>
                </a:moveTo>
                <a:lnTo>
                  <a:pt x="0" y="67874"/>
                </a:lnTo>
                <a:lnTo>
                  <a:pt x="2541" y="63029"/>
                </a:lnTo>
                <a:lnTo>
                  <a:pt x="6774" y="58529"/>
                </a:lnTo>
                <a:lnTo>
                  <a:pt x="12136" y="54259"/>
                </a:lnTo>
                <a:lnTo>
                  <a:pt x="24601" y="46332"/>
                </a:lnTo>
                <a:lnTo>
                  <a:pt x="62158" y="23979"/>
                </a:lnTo>
                <a:lnTo>
                  <a:pt x="76998" y="15985"/>
                </a:lnTo>
                <a:lnTo>
                  <a:pt x="88163" y="10657"/>
                </a:lnTo>
                <a:lnTo>
                  <a:pt x="96875" y="7104"/>
                </a:lnTo>
                <a:lnTo>
                  <a:pt x="105224" y="4736"/>
                </a:lnTo>
                <a:lnTo>
                  <a:pt x="113329" y="3157"/>
                </a:lnTo>
                <a:lnTo>
                  <a:pt x="121273" y="2105"/>
                </a:lnTo>
                <a:lnTo>
                  <a:pt x="130379" y="1403"/>
                </a:lnTo>
                <a:lnTo>
                  <a:pt x="140259" y="935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"/>
          <p:cNvSpPr/>
          <p:nvPr/>
        </p:nvSpPr>
        <p:spPr>
          <a:xfrm>
            <a:off x="2766530" y="6377939"/>
            <a:ext cx="33821" cy="274321"/>
          </a:xfrm>
          <a:custGeom>
            <a:avLst/>
            <a:gdLst/>
            <a:ahLst/>
            <a:cxnLst/>
            <a:rect l="0" t="0" r="0" b="0"/>
            <a:pathLst>
              <a:path w="33821" h="274321">
                <a:moveTo>
                  <a:pt x="10959" y="0"/>
                </a:moveTo>
                <a:lnTo>
                  <a:pt x="4892" y="18204"/>
                </a:lnTo>
                <a:lnTo>
                  <a:pt x="3104" y="24836"/>
                </a:lnTo>
                <a:lnTo>
                  <a:pt x="1913" y="30527"/>
                </a:lnTo>
                <a:lnTo>
                  <a:pt x="1118" y="35592"/>
                </a:lnTo>
                <a:lnTo>
                  <a:pt x="236" y="88632"/>
                </a:lnTo>
                <a:lnTo>
                  <a:pt x="0" y="127668"/>
                </a:lnTo>
                <a:lnTo>
                  <a:pt x="1113" y="157502"/>
                </a:lnTo>
                <a:lnTo>
                  <a:pt x="3125" y="181202"/>
                </a:lnTo>
                <a:lnTo>
                  <a:pt x="5737" y="200812"/>
                </a:lnTo>
                <a:lnTo>
                  <a:pt x="8748" y="216425"/>
                </a:lnTo>
                <a:lnTo>
                  <a:pt x="12025" y="229373"/>
                </a:lnTo>
                <a:lnTo>
                  <a:pt x="3382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"/>
          <p:cNvSpPr/>
          <p:nvPr/>
        </p:nvSpPr>
        <p:spPr>
          <a:xfrm>
            <a:off x="2857500" y="6299873"/>
            <a:ext cx="272897" cy="304163"/>
          </a:xfrm>
          <a:custGeom>
            <a:avLst/>
            <a:gdLst/>
            <a:ahLst/>
            <a:cxnLst/>
            <a:rect l="0" t="0" r="0" b="0"/>
            <a:pathLst>
              <a:path w="272897" h="304163">
                <a:moveTo>
                  <a:pt x="57150" y="66636"/>
                </a:moveTo>
                <a:lnTo>
                  <a:pt x="51082" y="84839"/>
                </a:lnTo>
                <a:lnTo>
                  <a:pt x="49294" y="92742"/>
                </a:lnTo>
                <a:lnTo>
                  <a:pt x="48103" y="100550"/>
                </a:lnTo>
                <a:lnTo>
                  <a:pt x="47308" y="108295"/>
                </a:lnTo>
                <a:lnTo>
                  <a:pt x="46779" y="115999"/>
                </a:lnTo>
                <a:lnTo>
                  <a:pt x="46426" y="123675"/>
                </a:lnTo>
                <a:lnTo>
                  <a:pt x="46033" y="138977"/>
                </a:lnTo>
                <a:lnTo>
                  <a:pt x="45761" y="201391"/>
                </a:lnTo>
                <a:lnTo>
                  <a:pt x="47017" y="216163"/>
                </a:lnTo>
                <a:lnTo>
                  <a:pt x="49125" y="228551"/>
                </a:lnTo>
                <a:lnTo>
                  <a:pt x="51800" y="239349"/>
                </a:lnTo>
                <a:lnTo>
                  <a:pt x="54853" y="249089"/>
                </a:lnTo>
                <a:lnTo>
                  <a:pt x="58159" y="258121"/>
                </a:lnTo>
                <a:lnTo>
                  <a:pt x="61632" y="266683"/>
                </a:lnTo>
                <a:lnTo>
                  <a:pt x="65218" y="273661"/>
                </a:lnTo>
                <a:lnTo>
                  <a:pt x="68878" y="279583"/>
                </a:lnTo>
                <a:lnTo>
                  <a:pt x="72589" y="284801"/>
                </a:lnTo>
                <a:lnTo>
                  <a:pt x="80098" y="293984"/>
                </a:lnTo>
                <a:lnTo>
                  <a:pt x="83879" y="298212"/>
                </a:lnTo>
                <a:lnTo>
                  <a:pt x="87669" y="301030"/>
                </a:lnTo>
                <a:lnTo>
                  <a:pt x="95267" y="304162"/>
                </a:lnTo>
                <a:lnTo>
                  <a:pt x="99071" y="303727"/>
                </a:lnTo>
                <a:lnTo>
                  <a:pt x="102878" y="302167"/>
                </a:lnTo>
                <a:lnTo>
                  <a:pt x="106685" y="299856"/>
                </a:lnTo>
                <a:lnTo>
                  <a:pt x="111763" y="298316"/>
                </a:lnTo>
                <a:lnTo>
                  <a:pt x="117689" y="297290"/>
                </a:lnTo>
                <a:lnTo>
                  <a:pt x="124179" y="296605"/>
                </a:lnTo>
                <a:lnTo>
                  <a:pt x="129776" y="293609"/>
                </a:lnTo>
                <a:lnTo>
                  <a:pt x="134777" y="289072"/>
                </a:lnTo>
                <a:lnTo>
                  <a:pt x="139381" y="283506"/>
                </a:lnTo>
                <a:lnTo>
                  <a:pt x="144991" y="278526"/>
                </a:lnTo>
                <a:lnTo>
                  <a:pt x="151270" y="273936"/>
                </a:lnTo>
                <a:lnTo>
                  <a:pt x="157997" y="269607"/>
                </a:lnTo>
                <a:lnTo>
                  <a:pt x="165021" y="264180"/>
                </a:lnTo>
                <a:lnTo>
                  <a:pt x="172244" y="258022"/>
                </a:lnTo>
                <a:lnTo>
                  <a:pt x="179599" y="251377"/>
                </a:lnTo>
                <a:lnTo>
                  <a:pt x="185773" y="244407"/>
                </a:lnTo>
                <a:lnTo>
                  <a:pt x="191158" y="237220"/>
                </a:lnTo>
                <a:lnTo>
                  <a:pt x="196019" y="229889"/>
                </a:lnTo>
                <a:lnTo>
                  <a:pt x="200529" y="222462"/>
                </a:lnTo>
                <a:lnTo>
                  <a:pt x="204806" y="214970"/>
                </a:lnTo>
                <a:lnTo>
                  <a:pt x="208927" y="207436"/>
                </a:lnTo>
                <a:lnTo>
                  <a:pt x="232931" y="166492"/>
                </a:lnTo>
                <a:lnTo>
                  <a:pt x="241647" y="149717"/>
                </a:lnTo>
                <a:lnTo>
                  <a:pt x="249998" y="132184"/>
                </a:lnTo>
                <a:lnTo>
                  <a:pt x="258105" y="114144"/>
                </a:lnTo>
                <a:lnTo>
                  <a:pt x="263510" y="100848"/>
                </a:lnTo>
                <a:lnTo>
                  <a:pt x="267113" y="90714"/>
                </a:lnTo>
                <a:lnTo>
                  <a:pt x="269515" y="82688"/>
                </a:lnTo>
                <a:lnTo>
                  <a:pt x="271117" y="74798"/>
                </a:lnTo>
                <a:lnTo>
                  <a:pt x="272184" y="66997"/>
                </a:lnTo>
                <a:lnTo>
                  <a:pt x="272896" y="59257"/>
                </a:lnTo>
                <a:lnTo>
                  <a:pt x="272101" y="52827"/>
                </a:lnTo>
                <a:lnTo>
                  <a:pt x="270300" y="47270"/>
                </a:lnTo>
                <a:lnTo>
                  <a:pt x="258285" y="23158"/>
                </a:lnTo>
                <a:lnTo>
                  <a:pt x="253470" y="18602"/>
                </a:lnTo>
                <a:lnTo>
                  <a:pt x="247720" y="15563"/>
                </a:lnTo>
                <a:lnTo>
                  <a:pt x="241346" y="13538"/>
                </a:lnTo>
                <a:lnTo>
                  <a:pt x="235827" y="10917"/>
                </a:lnTo>
                <a:lnTo>
                  <a:pt x="230878" y="7900"/>
                </a:lnTo>
                <a:lnTo>
                  <a:pt x="226309" y="4619"/>
                </a:lnTo>
                <a:lnTo>
                  <a:pt x="220722" y="2431"/>
                </a:lnTo>
                <a:lnTo>
                  <a:pt x="214458" y="973"/>
                </a:lnTo>
                <a:lnTo>
                  <a:pt x="207742" y="0"/>
                </a:lnTo>
                <a:lnTo>
                  <a:pt x="200725" y="622"/>
                </a:lnTo>
                <a:lnTo>
                  <a:pt x="193506" y="2307"/>
                </a:lnTo>
                <a:lnTo>
                  <a:pt x="186154" y="4701"/>
                </a:lnTo>
                <a:lnTo>
                  <a:pt x="177443" y="6295"/>
                </a:lnTo>
                <a:lnTo>
                  <a:pt x="167825" y="7359"/>
                </a:lnTo>
                <a:lnTo>
                  <a:pt x="157603" y="8068"/>
                </a:lnTo>
                <a:lnTo>
                  <a:pt x="148249" y="9811"/>
                </a:lnTo>
                <a:lnTo>
                  <a:pt x="139472" y="12243"/>
                </a:lnTo>
                <a:lnTo>
                  <a:pt x="101069" y="25271"/>
                </a:lnTo>
                <a:lnTo>
                  <a:pt x="91509" y="28900"/>
                </a:lnTo>
                <a:lnTo>
                  <a:pt x="82596" y="32588"/>
                </a:lnTo>
                <a:lnTo>
                  <a:pt x="74114" y="36318"/>
                </a:lnTo>
                <a:lnTo>
                  <a:pt x="57916" y="43848"/>
                </a:lnTo>
                <a:lnTo>
                  <a:pt x="0" y="666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6"/>
          <p:cNvSpPr/>
          <p:nvPr/>
        </p:nvSpPr>
        <p:spPr>
          <a:xfrm>
            <a:off x="3681214" y="4915738"/>
            <a:ext cx="1747304" cy="913402"/>
          </a:xfrm>
          <a:custGeom>
            <a:avLst/>
            <a:gdLst/>
            <a:ahLst/>
            <a:cxnLst/>
            <a:rect l="0" t="0" r="0" b="0"/>
            <a:pathLst>
              <a:path w="1747304" h="913402">
                <a:moveTo>
                  <a:pt x="1576586" y="67741"/>
                </a:moveTo>
                <a:lnTo>
                  <a:pt x="1558335" y="50761"/>
                </a:lnTo>
                <a:lnTo>
                  <a:pt x="1544768" y="41991"/>
                </a:lnTo>
                <a:lnTo>
                  <a:pt x="1530271" y="37247"/>
                </a:lnTo>
                <a:lnTo>
                  <a:pt x="1487510" y="27803"/>
                </a:lnTo>
                <a:lnTo>
                  <a:pt x="1445556" y="18241"/>
                </a:lnTo>
                <a:lnTo>
                  <a:pt x="1397927" y="8716"/>
                </a:lnTo>
                <a:lnTo>
                  <a:pt x="1388900" y="5531"/>
                </a:lnTo>
                <a:lnTo>
                  <a:pt x="1348390" y="1992"/>
                </a:lnTo>
                <a:lnTo>
                  <a:pt x="1281642" y="0"/>
                </a:lnTo>
                <a:lnTo>
                  <a:pt x="1244839" y="804"/>
                </a:lnTo>
                <a:lnTo>
                  <a:pt x="1194616" y="5395"/>
                </a:lnTo>
                <a:lnTo>
                  <a:pt x="1161919" y="9667"/>
                </a:lnTo>
                <a:lnTo>
                  <a:pt x="1084949" y="21187"/>
                </a:lnTo>
                <a:lnTo>
                  <a:pt x="1053248" y="25275"/>
                </a:lnTo>
                <a:lnTo>
                  <a:pt x="1004478" y="29818"/>
                </a:lnTo>
                <a:lnTo>
                  <a:pt x="965869" y="35223"/>
                </a:lnTo>
                <a:lnTo>
                  <a:pt x="915572" y="45406"/>
                </a:lnTo>
                <a:lnTo>
                  <a:pt x="865110" y="56467"/>
                </a:lnTo>
                <a:lnTo>
                  <a:pt x="828574" y="65271"/>
                </a:lnTo>
                <a:lnTo>
                  <a:pt x="773575" y="83237"/>
                </a:lnTo>
                <a:lnTo>
                  <a:pt x="723271" y="98438"/>
                </a:lnTo>
                <a:lnTo>
                  <a:pt x="669983" y="117194"/>
                </a:lnTo>
                <a:lnTo>
                  <a:pt x="616377" y="133900"/>
                </a:lnTo>
                <a:lnTo>
                  <a:pt x="566050" y="151755"/>
                </a:lnTo>
                <a:lnTo>
                  <a:pt x="538405" y="163120"/>
                </a:lnTo>
                <a:lnTo>
                  <a:pt x="509815" y="175778"/>
                </a:lnTo>
                <a:lnTo>
                  <a:pt x="434582" y="211088"/>
                </a:lnTo>
                <a:lnTo>
                  <a:pt x="363650" y="245776"/>
                </a:lnTo>
                <a:lnTo>
                  <a:pt x="322271" y="269365"/>
                </a:lnTo>
                <a:lnTo>
                  <a:pt x="285880" y="292440"/>
                </a:lnTo>
                <a:lnTo>
                  <a:pt x="182149" y="361109"/>
                </a:lnTo>
                <a:lnTo>
                  <a:pt x="155889" y="383124"/>
                </a:lnTo>
                <a:lnTo>
                  <a:pt x="129825" y="408571"/>
                </a:lnTo>
                <a:lnTo>
                  <a:pt x="98331" y="445588"/>
                </a:lnTo>
                <a:lnTo>
                  <a:pt x="72070" y="473586"/>
                </a:lnTo>
                <a:lnTo>
                  <a:pt x="60495" y="489435"/>
                </a:lnTo>
                <a:lnTo>
                  <a:pt x="50239" y="506351"/>
                </a:lnTo>
                <a:lnTo>
                  <a:pt x="40861" y="523977"/>
                </a:lnTo>
                <a:lnTo>
                  <a:pt x="33339" y="539539"/>
                </a:lnTo>
                <a:lnTo>
                  <a:pt x="12142" y="588503"/>
                </a:lnTo>
                <a:lnTo>
                  <a:pt x="7843" y="597796"/>
                </a:lnTo>
                <a:lnTo>
                  <a:pt x="3067" y="618281"/>
                </a:lnTo>
                <a:lnTo>
                  <a:pt x="944" y="641356"/>
                </a:lnTo>
                <a:lnTo>
                  <a:pt x="0" y="668544"/>
                </a:lnTo>
                <a:lnTo>
                  <a:pt x="1019" y="682907"/>
                </a:lnTo>
                <a:lnTo>
                  <a:pt x="2968" y="697562"/>
                </a:lnTo>
                <a:lnTo>
                  <a:pt x="8520" y="724852"/>
                </a:lnTo>
                <a:lnTo>
                  <a:pt x="15221" y="745447"/>
                </a:lnTo>
                <a:lnTo>
                  <a:pt x="25819" y="769841"/>
                </a:lnTo>
                <a:lnTo>
                  <a:pt x="38996" y="796346"/>
                </a:lnTo>
                <a:lnTo>
                  <a:pt x="53319" y="820826"/>
                </a:lnTo>
                <a:lnTo>
                  <a:pt x="74925" y="844406"/>
                </a:lnTo>
                <a:lnTo>
                  <a:pt x="108876" y="872328"/>
                </a:lnTo>
                <a:lnTo>
                  <a:pt x="143103" y="893139"/>
                </a:lnTo>
                <a:lnTo>
                  <a:pt x="162242" y="898135"/>
                </a:lnTo>
                <a:lnTo>
                  <a:pt x="182178" y="901625"/>
                </a:lnTo>
                <a:lnTo>
                  <a:pt x="208952" y="909460"/>
                </a:lnTo>
                <a:lnTo>
                  <a:pt x="262658" y="913021"/>
                </a:lnTo>
                <a:lnTo>
                  <a:pt x="320852" y="913401"/>
                </a:lnTo>
                <a:lnTo>
                  <a:pt x="369088" y="910104"/>
                </a:lnTo>
                <a:lnTo>
                  <a:pt x="417620" y="905675"/>
                </a:lnTo>
                <a:lnTo>
                  <a:pt x="460356" y="903706"/>
                </a:lnTo>
                <a:lnTo>
                  <a:pt x="514049" y="896530"/>
                </a:lnTo>
                <a:lnTo>
                  <a:pt x="562131" y="886361"/>
                </a:lnTo>
                <a:lnTo>
                  <a:pt x="608551" y="869236"/>
                </a:lnTo>
                <a:lnTo>
                  <a:pt x="660546" y="854143"/>
                </a:lnTo>
                <a:lnTo>
                  <a:pt x="690302" y="844739"/>
                </a:lnTo>
                <a:lnTo>
                  <a:pt x="770779" y="817357"/>
                </a:lnTo>
                <a:lnTo>
                  <a:pt x="835333" y="794181"/>
                </a:lnTo>
                <a:lnTo>
                  <a:pt x="861437" y="784444"/>
                </a:lnTo>
                <a:lnTo>
                  <a:pt x="958175" y="743146"/>
                </a:lnTo>
                <a:lnTo>
                  <a:pt x="1101252" y="679342"/>
                </a:lnTo>
                <a:lnTo>
                  <a:pt x="1155776" y="653254"/>
                </a:lnTo>
                <a:lnTo>
                  <a:pt x="1256367" y="599929"/>
                </a:lnTo>
                <a:lnTo>
                  <a:pt x="1310961" y="575241"/>
                </a:lnTo>
                <a:lnTo>
                  <a:pt x="1358624" y="549414"/>
                </a:lnTo>
                <a:lnTo>
                  <a:pt x="1385558" y="533636"/>
                </a:lnTo>
                <a:lnTo>
                  <a:pt x="1429031" y="505946"/>
                </a:lnTo>
                <a:lnTo>
                  <a:pt x="1465286" y="482209"/>
                </a:lnTo>
                <a:lnTo>
                  <a:pt x="1498333" y="463192"/>
                </a:lnTo>
                <a:lnTo>
                  <a:pt x="1526566" y="442888"/>
                </a:lnTo>
                <a:lnTo>
                  <a:pt x="1553085" y="422433"/>
                </a:lnTo>
                <a:lnTo>
                  <a:pt x="1581804" y="404875"/>
                </a:lnTo>
                <a:lnTo>
                  <a:pt x="1611502" y="378446"/>
                </a:lnTo>
                <a:lnTo>
                  <a:pt x="1626533" y="362508"/>
                </a:lnTo>
                <a:lnTo>
                  <a:pt x="1642904" y="346802"/>
                </a:lnTo>
                <a:lnTo>
                  <a:pt x="1660168" y="331252"/>
                </a:lnTo>
                <a:lnTo>
                  <a:pt x="1678027" y="315805"/>
                </a:lnTo>
                <a:lnTo>
                  <a:pt x="1701257" y="288482"/>
                </a:lnTo>
                <a:lnTo>
                  <a:pt x="1715815" y="264908"/>
                </a:lnTo>
                <a:lnTo>
                  <a:pt x="1726519" y="245965"/>
                </a:lnTo>
                <a:lnTo>
                  <a:pt x="1735509" y="225692"/>
                </a:lnTo>
                <a:lnTo>
                  <a:pt x="1742468" y="205252"/>
                </a:lnTo>
                <a:lnTo>
                  <a:pt x="1746386" y="179464"/>
                </a:lnTo>
                <a:lnTo>
                  <a:pt x="1747303" y="163539"/>
                </a:lnTo>
                <a:lnTo>
                  <a:pt x="1744323" y="144608"/>
                </a:lnTo>
                <a:lnTo>
                  <a:pt x="1740035" y="124764"/>
                </a:lnTo>
                <a:lnTo>
                  <a:pt x="1738130" y="107479"/>
                </a:lnTo>
                <a:lnTo>
                  <a:pt x="1735082" y="99313"/>
                </a:lnTo>
                <a:lnTo>
                  <a:pt x="1724921" y="83466"/>
                </a:lnTo>
                <a:lnTo>
                  <a:pt x="1704921" y="60265"/>
                </a:lnTo>
                <a:lnTo>
                  <a:pt x="1682909" y="43372"/>
                </a:lnTo>
                <a:lnTo>
                  <a:pt x="1660299" y="30323"/>
                </a:lnTo>
                <a:lnTo>
                  <a:pt x="1625379" y="18413"/>
                </a:lnTo>
                <a:lnTo>
                  <a:pt x="1577193" y="12137"/>
                </a:lnTo>
                <a:lnTo>
                  <a:pt x="1527599" y="10896"/>
                </a:lnTo>
                <a:lnTo>
                  <a:pt x="1427995" y="10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7"/>
          <p:cNvSpPr/>
          <p:nvPr/>
        </p:nvSpPr>
        <p:spPr>
          <a:xfrm>
            <a:off x="5440679" y="4914900"/>
            <a:ext cx="182881" cy="102870"/>
          </a:xfrm>
          <a:custGeom>
            <a:avLst/>
            <a:gdLst/>
            <a:ahLst/>
            <a:cxnLst/>
            <a:rect l="0" t="0" r="0" b="0"/>
            <a:pathLst>
              <a:path w="182881" h="102870">
                <a:moveTo>
                  <a:pt x="0" y="102869"/>
                </a:moveTo>
                <a:lnTo>
                  <a:pt x="12136" y="96802"/>
                </a:lnTo>
                <a:lnTo>
                  <a:pt x="16981" y="93744"/>
                </a:lnTo>
                <a:lnTo>
                  <a:pt x="21481" y="90436"/>
                </a:lnTo>
                <a:lnTo>
                  <a:pt x="25751" y="86960"/>
                </a:lnTo>
                <a:lnTo>
                  <a:pt x="29867" y="84644"/>
                </a:lnTo>
                <a:lnTo>
                  <a:pt x="33882" y="83099"/>
                </a:lnTo>
                <a:lnTo>
                  <a:pt x="37828" y="82069"/>
                </a:lnTo>
                <a:lnTo>
                  <a:pt x="44269" y="78843"/>
                </a:lnTo>
                <a:lnTo>
                  <a:pt x="52373" y="74151"/>
                </a:lnTo>
                <a:lnTo>
                  <a:pt x="61585" y="68484"/>
                </a:lnTo>
                <a:lnTo>
                  <a:pt x="70267" y="63436"/>
                </a:lnTo>
                <a:lnTo>
                  <a:pt x="86687" y="54440"/>
                </a:lnTo>
                <a:lnTo>
                  <a:pt x="110211" y="42236"/>
                </a:lnTo>
                <a:lnTo>
                  <a:pt x="119194" y="37047"/>
                </a:lnTo>
                <a:lnTo>
                  <a:pt x="128993" y="31048"/>
                </a:lnTo>
                <a:lnTo>
                  <a:pt x="139335" y="24508"/>
                </a:lnTo>
                <a:lnTo>
                  <a:pt x="147500" y="18879"/>
                </a:lnTo>
                <a:lnTo>
                  <a:pt x="154214" y="13856"/>
                </a:lnTo>
                <a:lnTo>
                  <a:pt x="159959" y="9237"/>
                </a:lnTo>
                <a:lnTo>
                  <a:pt x="165060" y="6158"/>
                </a:lnTo>
                <a:lnTo>
                  <a:pt x="169730" y="4105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8"/>
          <p:cNvSpPr/>
          <p:nvPr/>
        </p:nvSpPr>
        <p:spPr>
          <a:xfrm>
            <a:off x="5497829" y="5052059"/>
            <a:ext cx="148592" cy="57151"/>
          </a:xfrm>
          <a:custGeom>
            <a:avLst/>
            <a:gdLst/>
            <a:ahLst/>
            <a:cxnLst/>
            <a:rect l="0" t="0" r="0" b="0"/>
            <a:pathLst>
              <a:path w="148592" h="57151">
                <a:moveTo>
                  <a:pt x="0" y="57150"/>
                </a:moveTo>
                <a:lnTo>
                  <a:pt x="12136" y="57150"/>
                </a:lnTo>
                <a:lnTo>
                  <a:pt x="16981" y="55880"/>
                </a:lnTo>
                <a:lnTo>
                  <a:pt x="21481" y="53764"/>
                </a:lnTo>
                <a:lnTo>
                  <a:pt x="25751" y="51083"/>
                </a:lnTo>
                <a:lnTo>
                  <a:pt x="31137" y="49295"/>
                </a:lnTo>
                <a:lnTo>
                  <a:pt x="37268" y="48104"/>
                </a:lnTo>
                <a:lnTo>
                  <a:pt x="43896" y="47309"/>
                </a:lnTo>
                <a:lnTo>
                  <a:pt x="50854" y="45510"/>
                </a:lnTo>
                <a:lnTo>
                  <a:pt x="58033" y="43040"/>
                </a:lnTo>
                <a:lnTo>
                  <a:pt x="65359" y="40123"/>
                </a:lnTo>
                <a:lnTo>
                  <a:pt x="72783" y="36909"/>
                </a:lnTo>
                <a:lnTo>
                  <a:pt x="87805" y="29951"/>
                </a:lnTo>
                <a:lnTo>
                  <a:pt x="96637" y="26317"/>
                </a:lnTo>
                <a:lnTo>
                  <a:pt x="106335" y="22625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9"/>
          <p:cNvSpPr/>
          <p:nvPr/>
        </p:nvSpPr>
        <p:spPr>
          <a:xfrm>
            <a:off x="5738363" y="4800600"/>
            <a:ext cx="205238" cy="158148"/>
          </a:xfrm>
          <a:custGeom>
            <a:avLst/>
            <a:gdLst/>
            <a:ahLst/>
            <a:cxnLst/>
            <a:rect l="0" t="0" r="0" b="0"/>
            <a:pathLst>
              <a:path w="205238" h="158148">
                <a:moveTo>
                  <a:pt x="22357" y="0"/>
                </a:moveTo>
                <a:lnTo>
                  <a:pt x="16289" y="6067"/>
                </a:lnTo>
                <a:lnTo>
                  <a:pt x="15772" y="9125"/>
                </a:lnTo>
                <a:lnTo>
                  <a:pt x="16696" y="12433"/>
                </a:lnTo>
                <a:lnTo>
                  <a:pt x="18583" y="15909"/>
                </a:lnTo>
                <a:lnTo>
                  <a:pt x="18571" y="19495"/>
                </a:lnTo>
                <a:lnTo>
                  <a:pt x="17293" y="23157"/>
                </a:lnTo>
                <a:lnTo>
                  <a:pt x="15171" y="26868"/>
                </a:lnTo>
                <a:lnTo>
                  <a:pt x="13756" y="33151"/>
                </a:lnTo>
                <a:lnTo>
                  <a:pt x="12813" y="41151"/>
                </a:lnTo>
                <a:lnTo>
                  <a:pt x="12184" y="50294"/>
                </a:lnTo>
                <a:lnTo>
                  <a:pt x="10495" y="61469"/>
                </a:lnTo>
                <a:lnTo>
                  <a:pt x="8099" y="73999"/>
                </a:lnTo>
                <a:lnTo>
                  <a:pt x="5231" y="87433"/>
                </a:lnTo>
                <a:lnTo>
                  <a:pt x="3320" y="98928"/>
                </a:lnTo>
                <a:lnTo>
                  <a:pt x="2045" y="109132"/>
                </a:lnTo>
                <a:lnTo>
                  <a:pt x="1195" y="118474"/>
                </a:lnTo>
                <a:lnTo>
                  <a:pt x="630" y="125973"/>
                </a:lnTo>
                <a:lnTo>
                  <a:pt x="0" y="137691"/>
                </a:lnTo>
                <a:lnTo>
                  <a:pt x="1102" y="141323"/>
                </a:lnTo>
                <a:lnTo>
                  <a:pt x="3107" y="143746"/>
                </a:lnTo>
                <a:lnTo>
                  <a:pt x="8721" y="147706"/>
                </a:lnTo>
                <a:lnTo>
                  <a:pt x="11996" y="150541"/>
                </a:lnTo>
                <a:lnTo>
                  <a:pt x="15450" y="153701"/>
                </a:lnTo>
                <a:lnTo>
                  <a:pt x="19022" y="155807"/>
                </a:lnTo>
                <a:lnTo>
                  <a:pt x="22674" y="157211"/>
                </a:lnTo>
                <a:lnTo>
                  <a:pt x="26378" y="158147"/>
                </a:lnTo>
                <a:lnTo>
                  <a:pt x="32657" y="157501"/>
                </a:lnTo>
                <a:lnTo>
                  <a:pt x="40654" y="155801"/>
                </a:lnTo>
                <a:lnTo>
                  <a:pt x="49795" y="153397"/>
                </a:lnTo>
                <a:lnTo>
                  <a:pt x="57159" y="150524"/>
                </a:lnTo>
                <a:lnTo>
                  <a:pt x="63338" y="147340"/>
                </a:lnTo>
                <a:lnTo>
                  <a:pt x="68728" y="143946"/>
                </a:lnTo>
                <a:lnTo>
                  <a:pt x="74861" y="140414"/>
                </a:lnTo>
                <a:lnTo>
                  <a:pt x="88448" y="133103"/>
                </a:lnTo>
                <a:lnTo>
                  <a:pt x="95628" y="130645"/>
                </a:lnTo>
                <a:lnTo>
                  <a:pt x="102954" y="129006"/>
                </a:lnTo>
                <a:lnTo>
                  <a:pt x="110378" y="127914"/>
                </a:lnTo>
                <a:lnTo>
                  <a:pt x="117868" y="125916"/>
                </a:lnTo>
                <a:lnTo>
                  <a:pt x="125401" y="123314"/>
                </a:lnTo>
                <a:lnTo>
                  <a:pt x="132963" y="120309"/>
                </a:lnTo>
                <a:lnTo>
                  <a:pt x="139274" y="118306"/>
                </a:lnTo>
                <a:lnTo>
                  <a:pt x="144752" y="116970"/>
                </a:lnTo>
                <a:lnTo>
                  <a:pt x="149673" y="116080"/>
                </a:lnTo>
                <a:lnTo>
                  <a:pt x="154224" y="115486"/>
                </a:lnTo>
                <a:lnTo>
                  <a:pt x="158528" y="115091"/>
                </a:lnTo>
                <a:lnTo>
                  <a:pt x="162668" y="114827"/>
                </a:lnTo>
                <a:lnTo>
                  <a:pt x="167967" y="113381"/>
                </a:lnTo>
                <a:lnTo>
                  <a:pt x="174040" y="111147"/>
                </a:lnTo>
                <a:lnTo>
                  <a:pt x="205237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0"/>
          <p:cNvSpPr/>
          <p:nvPr/>
        </p:nvSpPr>
        <p:spPr>
          <a:xfrm>
            <a:off x="5902724" y="4766309"/>
            <a:ext cx="40877" cy="342901"/>
          </a:xfrm>
          <a:custGeom>
            <a:avLst/>
            <a:gdLst/>
            <a:ahLst/>
            <a:cxnLst/>
            <a:rect l="0" t="0" r="0" b="0"/>
            <a:pathLst>
              <a:path w="40877" h="342901">
                <a:moveTo>
                  <a:pt x="6585" y="0"/>
                </a:moveTo>
                <a:lnTo>
                  <a:pt x="518" y="12136"/>
                </a:lnTo>
                <a:lnTo>
                  <a:pt x="0" y="16981"/>
                </a:lnTo>
                <a:lnTo>
                  <a:pt x="926" y="21481"/>
                </a:lnTo>
                <a:lnTo>
                  <a:pt x="2812" y="25751"/>
                </a:lnTo>
                <a:lnTo>
                  <a:pt x="4070" y="33677"/>
                </a:lnTo>
                <a:lnTo>
                  <a:pt x="4908" y="44041"/>
                </a:lnTo>
                <a:lnTo>
                  <a:pt x="5468" y="56031"/>
                </a:lnTo>
                <a:lnTo>
                  <a:pt x="6089" y="82900"/>
                </a:lnTo>
                <a:lnTo>
                  <a:pt x="6254" y="97177"/>
                </a:lnTo>
                <a:lnTo>
                  <a:pt x="7635" y="109234"/>
                </a:lnTo>
                <a:lnTo>
                  <a:pt x="9825" y="119814"/>
                </a:lnTo>
                <a:lnTo>
                  <a:pt x="12555" y="129406"/>
                </a:lnTo>
                <a:lnTo>
                  <a:pt x="14375" y="138340"/>
                </a:lnTo>
                <a:lnTo>
                  <a:pt x="15588" y="146837"/>
                </a:lnTo>
                <a:lnTo>
                  <a:pt x="16398" y="155042"/>
                </a:lnTo>
                <a:lnTo>
                  <a:pt x="25551" y="225735"/>
                </a:lnTo>
                <a:lnTo>
                  <a:pt x="26850" y="239391"/>
                </a:lnTo>
                <a:lnTo>
                  <a:pt x="28292" y="260066"/>
                </a:lnTo>
                <a:lnTo>
                  <a:pt x="28933" y="273488"/>
                </a:lnTo>
                <a:lnTo>
                  <a:pt x="29344" y="316019"/>
                </a:lnTo>
                <a:lnTo>
                  <a:pt x="29378" y="323710"/>
                </a:lnTo>
                <a:lnTo>
                  <a:pt x="40876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1"/>
          <p:cNvSpPr/>
          <p:nvPr/>
        </p:nvSpPr>
        <p:spPr>
          <a:xfrm>
            <a:off x="6028556" y="4720589"/>
            <a:ext cx="244236" cy="331300"/>
          </a:xfrm>
          <a:custGeom>
            <a:avLst/>
            <a:gdLst/>
            <a:ahLst/>
            <a:cxnLst/>
            <a:rect l="0" t="0" r="0" b="0"/>
            <a:pathLst>
              <a:path w="244236" h="331300">
                <a:moveTo>
                  <a:pt x="29344" y="34290"/>
                </a:moveTo>
                <a:lnTo>
                  <a:pt x="23276" y="46426"/>
                </a:lnTo>
                <a:lnTo>
                  <a:pt x="21488" y="52541"/>
                </a:lnTo>
                <a:lnTo>
                  <a:pt x="20296" y="59158"/>
                </a:lnTo>
                <a:lnTo>
                  <a:pt x="19502" y="66108"/>
                </a:lnTo>
                <a:lnTo>
                  <a:pt x="17703" y="73282"/>
                </a:lnTo>
                <a:lnTo>
                  <a:pt x="15233" y="80605"/>
                </a:lnTo>
                <a:lnTo>
                  <a:pt x="12316" y="88027"/>
                </a:lnTo>
                <a:lnTo>
                  <a:pt x="10372" y="95515"/>
                </a:lnTo>
                <a:lnTo>
                  <a:pt x="9076" y="103047"/>
                </a:lnTo>
                <a:lnTo>
                  <a:pt x="8212" y="110608"/>
                </a:lnTo>
                <a:lnTo>
                  <a:pt x="7636" y="118189"/>
                </a:lnTo>
                <a:lnTo>
                  <a:pt x="7251" y="125783"/>
                </a:lnTo>
                <a:lnTo>
                  <a:pt x="6996" y="133385"/>
                </a:lnTo>
                <a:lnTo>
                  <a:pt x="5555" y="143534"/>
                </a:lnTo>
                <a:lnTo>
                  <a:pt x="3325" y="155380"/>
                </a:lnTo>
                <a:lnTo>
                  <a:pt x="568" y="168356"/>
                </a:lnTo>
                <a:lnTo>
                  <a:pt x="0" y="182088"/>
                </a:lnTo>
                <a:lnTo>
                  <a:pt x="891" y="196322"/>
                </a:lnTo>
                <a:lnTo>
                  <a:pt x="2755" y="210892"/>
                </a:lnTo>
                <a:lnTo>
                  <a:pt x="3998" y="223144"/>
                </a:lnTo>
                <a:lnTo>
                  <a:pt x="4827" y="233853"/>
                </a:lnTo>
                <a:lnTo>
                  <a:pt x="5379" y="243532"/>
                </a:lnTo>
                <a:lnTo>
                  <a:pt x="7017" y="252525"/>
                </a:lnTo>
                <a:lnTo>
                  <a:pt x="9379" y="261060"/>
                </a:lnTo>
                <a:lnTo>
                  <a:pt x="12224" y="269290"/>
                </a:lnTo>
                <a:lnTo>
                  <a:pt x="15391" y="276047"/>
                </a:lnTo>
                <a:lnTo>
                  <a:pt x="18772" y="281821"/>
                </a:lnTo>
                <a:lnTo>
                  <a:pt x="22296" y="286941"/>
                </a:lnTo>
                <a:lnTo>
                  <a:pt x="25915" y="292894"/>
                </a:lnTo>
                <a:lnTo>
                  <a:pt x="29598" y="299403"/>
                </a:lnTo>
                <a:lnTo>
                  <a:pt x="33323" y="306282"/>
                </a:lnTo>
                <a:lnTo>
                  <a:pt x="37077" y="310868"/>
                </a:lnTo>
                <a:lnTo>
                  <a:pt x="40849" y="313926"/>
                </a:lnTo>
                <a:lnTo>
                  <a:pt x="48427" y="318593"/>
                </a:lnTo>
                <a:lnTo>
                  <a:pt x="56029" y="324901"/>
                </a:lnTo>
                <a:lnTo>
                  <a:pt x="61103" y="327090"/>
                </a:lnTo>
                <a:lnTo>
                  <a:pt x="67027" y="328550"/>
                </a:lnTo>
                <a:lnTo>
                  <a:pt x="73515" y="329524"/>
                </a:lnTo>
                <a:lnTo>
                  <a:pt x="80381" y="330173"/>
                </a:lnTo>
                <a:lnTo>
                  <a:pt x="87499" y="330605"/>
                </a:lnTo>
                <a:lnTo>
                  <a:pt x="100910" y="331086"/>
                </a:lnTo>
                <a:lnTo>
                  <a:pt x="111104" y="331299"/>
                </a:lnTo>
                <a:lnTo>
                  <a:pt x="116870" y="330087"/>
                </a:lnTo>
                <a:lnTo>
                  <a:pt x="123255" y="328008"/>
                </a:lnTo>
                <a:lnTo>
                  <a:pt x="130051" y="325352"/>
                </a:lnTo>
                <a:lnTo>
                  <a:pt x="138392" y="321042"/>
                </a:lnTo>
                <a:lnTo>
                  <a:pt x="147762" y="315628"/>
                </a:lnTo>
                <a:lnTo>
                  <a:pt x="157819" y="309479"/>
                </a:lnTo>
                <a:lnTo>
                  <a:pt x="167064" y="304109"/>
                </a:lnTo>
                <a:lnTo>
                  <a:pt x="184110" y="294756"/>
                </a:lnTo>
                <a:lnTo>
                  <a:pt x="190941" y="290484"/>
                </a:lnTo>
                <a:lnTo>
                  <a:pt x="196765" y="286367"/>
                </a:lnTo>
                <a:lnTo>
                  <a:pt x="201918" y="282351"/>
                </a:lnTo>
                <a:lnTo>
                  <a:pt x="206623" y="277134"/>
                </a:lnTo>
                <a:lnTo>
                  <a:pt x="211030" y="271117"/>
                </a:lnTo>
                <a:lnTo>
                  <a:pt x="215238" y="264564"/>
                </a:lnTo>
                <a:lnTo>
                  <a:pt x="219313" y="256386"/>
                </a:lnTo>
                <a:lnTo>
                  <a:pt x="223300" y="247124"/>
                </a:lnTo>
                <a:lnTo>
                  <a:pt x="227228" y="237140"/>
                </a:lnTo>
                <a:lnTo>
                  <a:pt x="231117" y="227943"/>
                </a:lnTo>
                <a:lnTo>
                  <a:pt x="238823" y="210952"/>
                </a:lnTo>
                <a:lnTo>
                  <a:pt x="241387" y="201595"/>
                </a:lnTo>
                <a:lnTo>
                  <a:pt x="243096" y="191547"/>
                </a:lnTo>
                <a:lnTo>
                  <a:pt x="244235" y="181038"/>
                </a:lnTo>
                <a:lnTo>
                  <a:pt x="243724" y="171492"/>
                </a:lnTo>
                <a:lnTo>
                  <a:pt x="242114" y="162588"/>
                </a:lnTo>
                <a:lnTo>
                  <a:pt x="239771" y="154113"/>
                </a:lnTo>
                <a:lnTo>
                  <a:pt x="233780" y="134534"/>
                </a:lnTo>
                <a:lnTo>
                  <a:pt x="230404" y="123980"/>
                </a:lnTo>
                <a:lnTo>
                  <a:pt x="225614" y="111863"/>
                </a:lnTo>
                <a:lnTo>
                  <a:pt x="219881" y="98706"/>
                </a:lnTo>
                <a:lnTo>
                  <a:pt x="213518" y="84854"/>
                </a:lnTo>
                <a:lnTo>
                  <a:pt x="206737" y="74350"/>
                </a:lnTo>
                <a:lnTo>
                  <a:pt x="199676" y="66076"/>
                </a:lnTo>
                <a:lnTo>
                  <a:pt x="192428" y="59291"/>
                </a:lnTo>
                <a:lnTo>
                  <a:pt x="186327" y="52228"/>
                </a:lnTo>
                <a:lnTo>
                  <a:pt x="180989" y="44979"/>
                </a:lnTo>
                <a:lnTo>
                  <a:pt x="176160" y="37606"/>
                </a:lnTo>
                <a:lnTo>
                  <a:pt x="171672" y="31421"/>
                </a:lnTo>
                <a:lnTo>
                  <a:pt x="167409" y="26027"/>
                </a:lnTo>
                <a:lnTo>
                  <a:pt x="163297" y="21162"/>
                </a:lnTo>
                <a:lnTo>
                  <a:pt x="158016" y="16648"/>
                </a:lnTo>
                <a:lnTo>
                  <a:pt x="151955" y="12369"/>
                </a:lnTo>
                <a:lnTo>
                  <a:pt x="145374" y="8246"/>
                </a:lnTo>
                <a:lnTo>
                  <a:pt x="138447" y="5497"/>
                </a:lnTo>
                <a:lnTo>
                  <a:pt x="131290" y="3665"/>
                </a:lnTo>
                <a:lnTo>
                  <a:pt x="123977" y="2444"/>
                </a:lnTo>
                <a:lnTo>
                  <a:pt x="116563" y="1629"/>
                </a:lnTo>
                <a:lnTo>
                  <a:pt x="109080" y="1086"/>
                </a:lnTo>
                <a:lnTo>
                  <a:pt x="95262" y="483"/>
                </a:lnTo>
                <a:lnTo>
                  <a:pt x="84887" y="215"/>
                </a:lnTo>
                <a:lnTo>
                  <a:pt x="522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2"/>
          <p:cNvSpPr/>
          <p:nvPr/>
        </p:nvSpPr>
        <p:spPr>
          <a:xfrm>
            <a:off x="7018224" y="4837290"/>
            <a:ext cx="1302083" cy="829498"/>
          </a:xfrm>
          <a:custGeom>
            <a:avLst/>
            <a:gdLst/>
            <a:ahLst/>
            <a:cxnLst/>
            <a:rect l="0" t="0" r="0" b="0"/>
            <a:pathLst>
              <a:path w="1302083" h="829498">
                <a:moveTo>
                  <a:pt x="1165655" y="226199"/>
                </a:moveTo>
                <a:lnTo>
                  <a:pt x="1157800" y="201364"/>
                </a:lnTo>
                <a:lnTo>
                  <a:pt x="1154015" y="184692"/>
                </a:lnTo>
                <a:lnTo>
                  <a:pt x="1145414" y="165500"/>
                </a:lnTo>
                <a:lnTo>
                  <a:pt x="1138456" y="155619"/>
                </a:lnTo>
                <a:lnTo>
                  <a:pt x="1115264" y="136848"/>
                </a:lnTo>
                <a:lnTo>
                  <a:pt x="1074604" y="112676"/>
                </a:lnTo>
                <a:lnTo>
                  <a:pt x="1043813" y="96813"/>
                </a:lnTo>
                <a:lnTo>
                  <a:pt x="1014983" y="85721"/>
                </a:lnTo>
                <a:lnTo>
                  <a:pt x="939791" y="59628"/>
                </a:lnTo>
                <a:lnTo>
                  <a:pt x="915411" y="51414"/>
                </a:lnTo>
                <a:lnTo>
                  <a:pt x="893417" y="46176"/>
                </a:lnTo>
                <a:lnTo>
                  <a:pt x="831723" y="33582"/>
                </a:lnTo>
                <a:lnTo>
                  <a:pt x="799524" y="27938"/>
                </a:lnTo>
                <a:lnTo>
                  <a:pt x="710744" y="13927"/>
                </a:lnTo>
                <a:lnTo>
                  <a:pt x="688391" y="9754"/>
                </a:lnTo>
                <a:lnTo>
                  <a:pt x="650008" y="3002"/>
                </a:lnTo>
                <a:lnTo>
                  <a:pt x="616016" y="0"/>
                </a:lnTo>
                <a:lnTo>
                  <a:pt x="583974" y="2053"/>
                </a:lnTo>
                <a:lnTo>
                  <a:pt x="552800" y="5929"/>
                </a:lnTo>
                <a:lnTo>
                  <a:pt x="522013" y="7651"/>
                </a:lnTo>
                <a:lnTo>
                  <a:pt x="488009" y="11803"/>
                </a:lnTo>
                <a:lnTo>
                  <a:pt x="452999" y="16612"/>
                </a:lnTo>
                <a:lnTo>
                  <a:pt x="420506" y="18750"/>
                </a:lnTo>
                <a:lnTo>
                  <a:pt x="399649" y="21859"/>
                </a:lnTo>
                <a:lnTo>
                  <a:pt x="375585" y="26473"/>
                </a:lnTo>
                <a:lnTo>
                  <a:pt x="326833" y="37102"/>
                </a:lnTo>
                <a:lnTo>
                  <a:pt x="288232" y="46059"/>
                </a:lnTo>
                <a:lnTo>
                  <a:pt x="257530" y="54274"/>
                </a:lnTo>
                <a:lnTo>
                  <a:pt x="231184" y="63428"/>
                </a:lnTo>
                <a:lnTo>
                  <a:pt x="194931" y="82862"/>
                </a:lnTo>
                <a:lnTo>
                  <a:pt x="160061" y="103437"/>
                </a:lnTo>
                <a:lnTo>
                  <a:pt x="126868" y="119411"/>
                </a:lnTo>
                <a:lnTo>
                  <a:pt x="99112" y="140936"/>
                </a:lnTo>
                <a:lnTo>
                  <a:pt x="78226" y="160365"/>
                </a:lnTo>
                <a:lnTo>
                  <a:pt x="51115" y="186655"/>
                </a:lnTo>
                <a:lnTo>
                  <a:pt x="33064" y="210532"/>
                </a:lnTo>
                <a:lnTo>
                  <a:pt x="19671" y="233693"/>
                </a:lnTo>
                <a:lnTo>
                  <a:pt x="11592" y="252390"/>
                </a:lnTo>
                <a:lnTo>
                  <a:pt x="5039" y="273399"/>
                </a:lnTo>
                <a:lnTo>
                  <a:pt x="2126" y="295437"/>
                </a:lnTo>
                <a:lnTo>
                  <a:pt x="832" y="314545"/>
                </a:lnTo>
                <a:lnTo>
                  <a:pt x="256" y="332774"/>
                </a:lnTo>
                <a:lnTo>
                  <a:pt x="0" y="353576"/>
                </a:lnTo>
                <a:lnTo>
                  <a:pt x="3273" y="375521"/>
                </a:lnTo>
                <a:lnTo>
                  <a:pt x="8961" y="397974"/>
                </a:lnTo>
                <a:lnTo>
                  <a:pt x="15722" y="420654"/>
                </a:lnTo>
                <a:lnTo>
                  <a:pt x="22961" y="440047"/>
                </a:lnTo>
                <a:lnTo>
                  <a:pt x="31682" y="458403"/>
                </a:lnTo>
                <a:lnTo>
                  <a:pt x="44023" y="479261"/>
                </a:lnTo>
                <a:lnTo>
                  <a:pt x="57976" y="501231"/>
                </a:lnTo>
                <a:lnTo>
                  <a:pt x="87629" y="546380"/>
                </a:lnTo>
                <a:lnTo>
                  <a:pt x="102756" y="565775"/>
                </a:lnTo>
                <a:lnTo>
                  <a:pt x="119216" y="584132"/>
                </a:lnTo>
                <a:lnTo>
                  <a:pt x="139231" y="604990"/>
                </a:lnTo>
                <a:lnTo>
                  <a:pt x="164214" y="623574"/>
                </a:lnTo>
                <a:lnTo>
                  <a:pt x="190980" y="641570"/>
                </a:lnTo>
                <a:lnTo>
                  <a:pt x="215577" y="662269"/>
                </a:lnTo>
                <a:lnTo>
                  <a:pt x="242595" y="680782"/>
                </a:lnTo>
                <a:lnTo>
                  <a:pt x="282979" y="705484"/>
                </a:lnTo>
                <a:lnTo>
                  <a:pt x="322462" y="728890"/>
                </a:lnTo>
                <a:lnTo>
                  <a:pt x="351483" y="744257"/>
                </a:lnTo>
                <a:lnTo>
                  <a:pt x="381315" y="759554"/>
                </a:lnTo>
                <a:lnTo>
                  <a:pt x="411506" y="771433"/>
                </a:lnTo>
                <a:lnTo>
                  <a:pt x="441858" y="782215"/>
                </a:lnTo>
                <a:lnTo>
                  <a:pt x="472281" y="795474"/>
                </a:lnTo>
                <a:lnTo>
                  <a:pt x="506122" y="806447"/>
                </a:lnTo>
                <a:lnTo>
                  <a:pt x="541059" y="814287"/>
                </a:lnTo>
                <a:lnTo>
                  <a:pt x="590559" y="819971"/>
                </a:lnTo>
                <a:lnTo>
                  <a:pt x="626424" y="825801"/>
                </a:lnTo>
                <a:lnTo>
                  <a:pt x="663531" y="829239"/>
                </a:lnTo>
                <a:lnTo>
                  <a:pt x="701189" y="829497"/>
                </a:lnTo>
                <a:lnTo>
                  <a:pt x="739093" y="825379"/>
                </a:lnTo>
                <a:lnTo>
                  <a:pt x="777105" y="819315"/>
                </a:lnTo>
                <a:lnTo>
                  <a:pt x="813897" y="813656"/>
                </a:lnTo>
                <a:lnTo>
                  <a:pt x="847181" y="811141"/>
                </a:lnTo>
                <a:lnTo>
                  <a:pt x="882295" y="803250"/>
                </a:lnTo>
                <a:lnTo>
                  <a:pt x="917797" y="792546"/>
                </a:lnTo>
                <a:lnTo>
                  <a:pt x="950509" y="783556"/>
                </a:lnTo>
                <a:lnTo>
                  <a:pt x="981982" y="771940"/>
                </a:lnTo>
                <a:lnTo>
                  <a:pt x="1012902" y="758311"/>
                </a:lnTo>
                <a:lnTo>
                  <a:pt x="1043579" y="743787"/>
                </a:lnTo>
                <a:lnTo>
                  <a:pt x="1089409" y="721330"/>
                </a:lnTo>
                <a:lnTo>
                  <a:pt x="1119915" y="702797"/>
                </a:lnTo>
                <a:lnTo>
                  <a:pt x="1174823" y="665923"/>
                </a:lnTo>
                <a:lnTo>
                  <a:pt x="1198940" y="646422"/>
                </a:lnTo>
                <a:lnTo>
                  <a:pt x="1221089" y="625056"/>
                </a:lnTo>
                <a:lnTo>
                  <a:pt x="1239399" y="602858"/>
                </a:lnTo>
                <a:lnTo>
                  <a:pt x="1256004" y="580294"/>
                </a:lnTo>
                <a:lnTo>
                  <a:pt x="1270580" y="557565"/>
                </a:lnTo>
                <a:lnTo>
                  <a:pt x="1281292" y="534763"/>
                </a:lnTo>
                <a:lnTo>
                  <a:pt x="1285927" y="522078"/>
                </a:lnTo>
                <a:lnTo>
                  <a:pt x="1290286" y="508542"/>
                </a:lnTo>
                <a:lnTo>
                  <a:pt x="1294463" y="494438"/>
                </a:lnTo>
                <a:lnTo>
                  <a:pt x="1299103" y="468607"/>
                </a:lnTo>
                <a:lnTo>
                  <a:pt x="1301165" y="443156"/>
                </a:lnTo>
                <a:lnTo>
                  <a:pt x="1302082" y="414911"/>
                </a:lnTo>
                <a:lnTo>
                  <a:pt x="1301057" y="401537"/>
                </a:lnTo>
                <a:lnTo>
                  <a:pt x="1296531" y="376517"/>
                </a:lnTo>
                <a:lnTo>
                  <a:pt x="1286841" y="334943"/>
                </a:lnTo>
                <a:lnTo>
                  <a:pt x="1282006" y="321555"/>
                </a:lnTo>
                <a:lnTo>
                  <a:pt x="1269860" y="296520"/>
                </a:lnTo>
                <a:lnTo>
                  <a:pt x="1260526" y="280700"/>
                </a:lnTo>
                <a:lnTo>
                  <a:pt x="1236607" y="242802"/>
                </a:lnTo>
                <a:lnTo>
                  <a:pt x="1225657" y="227108"/>
                </a:lnTo>
                <a:lnTo>
                  <a:pt x="1206716" y="202896"/>
                </a:lnTo>
                <a:lnTo>
                  <a:pt x="1169637" y="156783"/>
                </a:lnTo>
                <a:lnTo>
                  <a:pt x="1144566" y="131424"/>
                </a:lnTo>
                <a:lnTo>
                  <a:pt x="1112416" y="106255"/>
                </a:lnTo>
                <a:lnTo>
                  <a:pt x="1080046" y="83451"/>
                </a:lnTo>
                <a:lnTo>
                  <a:pt x="1062785" y="77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3"/>
          <p:cNvSpPr/>
          <p:nvPr/>
        </p:nvSpPr>
        <p:spPr>
          <a:xfrm>
            <a:off x="8355841" y="4663439"/>
            <a:ext cx="239519" cy="182881"/>
          </a:xfrm>
          <a:custGeom>
            <a:avLst/>
            <a:gdLst/>
            <a:ahLst/>
            <a:cxnLst/>
            <a:rect l="0" t="0" r="0" b="0"/>
            <a:pathLst>
              <a:path w="239519" h="182881">
                <a:moveTo>
                  <a:pt x="22349" y="0"/>
                </a:moveTo>
                <a:lnTo>
                  <a:pt x="22349" y="18204"/>
                </a:lnTo>
                <a:lnTo>
                  <a:pt x="21079" y="28646"/>
                </a:lnTo>
                <a:lnTo>
                  <a:pt x="18962" y="40687"/>
                </a:lnTo>
                <a:lnTo>
                  <a:pt x="16281" y="53795"/>
                </a:lnTo>
                <a:lnTo>
                  <a:pt x="14493" y="65074"/>
                </a:lnTo>
                <a:lnTo>
                  <a:pt x="13301" y="75133"/>
                </a:lnTo>
                <a:lnTo>
                  <a:pt x="12507" y="84378"/>
                </a:lnTo>
                <a:lnTo>
                  <a:pt x="10708" y="91812"/>
                </a:lnTo>
                <a:lnTo>
                  <a:pt x="8238" y="98038"/>
                </a:lnTo>
                <a:lnTo>
                  <a:pt x="5321" y="103459"/>
                </a:lnTo>
                <a:lnTo>
                  <a:pt x="3377" y="109613"/>
                </a:lnTo>
                <a:lnTo>
                  <a:pt x="2081" y="116256"/>
                </a:lnTo>
                <a:lnTo>
                  <a:pt x="1217" y="123224"/>
                </a:lnTo>
                <a:lnTo>
                  <a:pt x="641" y="129139"/>
                </a:lnTo>
                <a:lnTo>
                  <a:pt x="256" y="134353"/>
                </a:lnTo>
                <a:lnTo>
                  <a:pt x="0" y="139099"/>
                </a:lnTo>
                <a:lnTo>
                  <a:pt x="1100" y="144803"/>
                </a:lnTo>
                <a:lnTo>
                  <a:pt x="3103" y="151145"/>
                </a:lnTo>
                <a:lnTo>
                  <a:pt x="9374" y="167439"/>
                </a:lnTo>
                <a:lnTo>
                  <a:pt x="11159" y="168776"/>
                </a:lnTo>
                <a:lnTo>
                  <a:pt x="16529" y="170262"/>
                </a:lnTo>
                <a:lnTo>
                  <a:pt x="23149" y="170922"/>
                </a:lnTo>
                <a:lnTo>
                  <a:pt x="30323" y="171216"/>
                </a:lnTo>
                <a:lnTo>
                  <a:pt x="37746" y="171346"/>
                </a:lnTo>
                <a:lnTo>
                  <a:pt x="42774" y="170111"/>
                </a:lnTo>
                <a:lnTo>
                  <a:pt x="48665" y="168017"/>
                </a:lnTo>
                <a:lnTo>
                  <a:pt x="55133" y="165352"/>
                </a:lnTo>
                <a:lnTo>
                  <a:pt x="63255" y="163575"/>
                </a:lnTo>
                <a:lnTo>
                  <a:pt x="72480" y="162390"/>
                </a:lnTo>
                <a:lnTo>
                  <a:pt x="82439" y="161600"/>
                </a:lnTo>
                <a:lnTo>
                  <a:pt x="92889" y="159803"/>
                </a:lnTo>
                <a:lnTo>
                  <a:pt x="103665" y="157336"/>
                </a:lnTo>
                <a:lnTo>
                  <a:pt x="114660" y="154421"/>
                </a:lnTo>
                <a:lnTo>
                  <a:pt x="124529" y="153747"/>
                </a:lnTo>
                <a:lnTo>
                  <a:pt x="133650" y="154568"/>
                </a:lnTo>
                <a:lnTo>
                  <a:pt x="142268" y="156386"/>
                </a:lnTo>
                <a:lnTo>
                  <a:pt x="151825" y="157597"/>
                </a:lnTo>
                <a:lnTo>
                  <a:pt x="162007" y="158405"/>
                </a:lnTo>
                <a:lnTo>
                  <a:pt x="172604" y="158944"/>
                </a:lnTo>
                <a:lnTo>
                  <a:pt x="182209" y="160573"/>
                </a:lnTo>
                <a:lnTo>
                  <a:pt x="191152" y="162928"/>
                </a:lnTo>
                <a:lnTo>
                  <a:pt x="239518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4"/>
          <p:cNvSpPr/>
          <p:nvPr/>
        </p:nvSpPr>
        <p:spPr>
          <a:xfrm>
            <a:off x="8515832" y="4640579"/>
            <a:ext cx="33809" cy="434341"/>
          </a:xfrm>
          <a:custGeom>
            <a:avLst/>
            <a:gdLst/>
            <a:ahLst/>
            <a:cxnLst/>
            <a:rect l="0" t="0" r="0" b="0"/>
            <a:pathLst>
              <a:path w="33809" h="434341">
                <a:moveTo>
                  <a:pt x="22377" y="0"/>
                </a:moveTo>
                <a:lnTo>
                  <a:pt x="16310" y="12136"/>
                </a:lnTo>
                <a:lnTo>
                  <a:pt x="14522" y="18251"/>
                </a:lnTo>
                <a:lnTo>
                  <a:pt x="13331" y="24868"/>
                </a:lnTo>
                <a:lnTo>
                  <a:pt x="12536" y="31818"/>
                </a:lnTo>
                <a:lnTo>
                  <a:pt x="12007" y="40262"/>
                </a:lnTo>
                <a:lnTo>
                  <a:pt x="11418" y="59805"/>
                </a:lnTo>
                <a:lnTo>
                  <a:pt x="9991" y="74160"/>
                </a:lnTo>
                <a:lnTo>
                  <a:pt x="7770" y="91350"/>
                </a:lnTo>
                <a:lnTo>
                  <a:pt x="5019" y="110430"/>
                </a:lnTo>
                <a:lnTo>
                  <a:pt x="3185" y="133310"/>
                </a:lnTo>
                <a:lnTo>
                  <a:pt x="1962" y="158724"/>
                </a:lnTo>
                <a:lnTo>
                  <a:pt x="242" y="229486"/>
                </a:lnTo>
                <a:lnTo>
                  <a:pt x="0" y="248241"/>
                </a:lnTo>
                <a:lnTo>
                  <a:pt x="1110" y="270904"/>
                </a:lnTo>
                <a:lnTo>
                  <a:pt x="3119" y="296173"/>
                </a:lnTo>
                <a:lnTo>
                  <a:pt x="5729" y="323179"/>
                </a:lnTo>
                <a:lnTo>
                  <a:pt x="8738" y="344993"/>
                </a:lnTo>
                <a:lnTo>
                  <a:pt x="12014" y="363345"/>
                </a:lnTo>
                <a:lnTo>
                  <a:pt x="15468" y="379390"/>
                </a:lnTo>
                <a:lnTo>
                  <a:pt x="19042" y="392627"/>
                </a:lnTo>
                <a:lnTo>
                  <a:pt x="22694" y="403992"/>
                </a:lnTo>
                <a:lnTo>
                  <a:pt x="33808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5"/>
          <p:cNvSpPr/>
          <p:nvPr/>
        </p:nvSpPr>
        <p:spPr>
          <a:xfrm>
            <a:off x="8663940" y="4686300"/>
            <a:ext cx="190061" cy="318108"/>
          </a:xfrm>
          <a:custGeom>
            <a:avLst/>
            <a:gdLst/>
            <a:ahLst/>
            <a:cxnLst/>
            <a:rect l="0" t="0" r="0" b="0"/>
            <a:pathLst>
              <a:path w="190061" h="318108">
                <a:moveTo>
                  <a:pt x="22860" y="22859"/>
                </a:moveTo>
                <a:lnTo>
                  <a:pt x="16792" y="41062"/>
                </a:lnTo>
                <a:lnTo>
                  <a:pt x="15004" y="50235"/>
                </a:lnTo>
                <a:lnTo>
                  <a:pt x="13813" y="60160"/>
                </a:lnTo>
                <a:lnTo>
                  <a:pt x="13018" y="70586"/>
                </a:lnTo>
                <a:lnTo>
                  <a:pt x="12488" y="81347"/>
                </a:lnTo>
                <a:lnTo>
                  <a:pt x="11900" y="103464"/>
                </a:lnTo>
                <a:lnTo>
                  <a:pt x="11442" y="227731"/>
                </a:lnTo>
                <a:lnTo>
                  <a:pt x="13978" y="243261"/>
                </a:lnTo>
                <a:lnTo>
                  <a:pt x="18209" y="257424"/>
                </a:lnTo>
                <a:lnTo>
                  <a:pt x="23569" y="270676"/>
                </a:lnTo>
                <a:lnTo>
                  <a:pt x="28413" y="280780"/>
                </a:lnTo>
                <a:lnTo>
                  <a:pt x="32912" y="288787"/>
                </a:lnTo>
                <a:lnTo>
                  <a:pt x="37181" y="295394"/>
                </a:lnTo>
                <a:lnTo>
                  <a:pt x="41297" y="299799"/>
                </a:lnTo>
                <a:lnTo>
                  <a:pt x="45312" y="302736"/>
                </a:lnTo>
                <a:lnTo>
                  <a:pt x="49258" y="304694"/>
                </a:lnTo>
                <a:lnTo>
                  <a:pt x="53158" y="307269"/>
                </a:lnTo>
                <a:lnTo>
                  <a:pt x="57029" y="310256"/>
                </a:lnTo>
                <a:lnTo>
                  <a:pt x="60879" y="313517"/>
                </a:lnTo>
                <a:lnTo>
                  <a:pt x="64716" y="315691"/>
                </a:lnTo>
                <a:lnTo>
                  <a:pt x="68544" y="317141"/>
                </a:lnTo>
                <a:lnTo>
                  <a:pt x="72366" y="318107"/>
                </a:lnTo>
                <a:lnTo>
                  <a:pt x="76183" y="317481"/>
                </a:lnTo>
                <a:lnTo>
                  <a:pt x="79999" y="315794"/>
                </a:lnTo>
                <a:lnTo>
                  <a:pt x="83812" y="313399"/>
                </a:lnTo>
                <a:lnTo>
                  <a:pt x="88894" y="311803"/>
                </a:lnTo>
                <a:lnTo>
                  <a:pt x="94823" y="310738"/>
                </a:lnTo>
                <a:lnTo>
                  <a:pt x="101315" y="310029"/>
                </a:lnTo>
                <a:lnTo>
                  <a:pt x="106913" y="308286"/>
                </a:lnTo>
                <a:lnTo>
                  <a:pt x="111915" y="305854"/>
                </a:lnTo>
                <a:lnTo>
                  <a:pt x="116520" y="302962"/>
                </a:lnTo>
                <a:lnTo>
                  <a:pt x="122129" y="298495"/>
                </a:lnTo>
                <a:lnTo>
                  <a:pt x="128410" y="292976"/>
                </a:lnTo>
                <a:lnTo>
                  <a:pt x="135136" y="286758"/>
                </a:lnTo>
                <a:lnTo>
                  <a:pt x="142161" y="277531"/>
                </a:lnTo>
                <a:lnTo>
                  <a:pt x="149384" y="266301"/>
                </a:lnTo>
                <a:lnTo>
                  <a:pt x="156739" y="253734"/>
                </a:lnTo>
                <a:lnTo>
                  <a:pt x="164183" y="240276"/>
                </a:lnTo>
                <a:lnTo>
                  <a:pt x="179227" y="211775"/>
                </a:lnTo>
                <a:lnTo>
                  <a:pt x="184254" y="199603"/>
                </a:lnTo>
                <a:lnTo>
                  <a:pt x="187606" y="188949"/>
                </a:lnTo>
                <a:lnTo>
                  <a:pt x="189840" y="179306"/>
                </a:lnTo>
                <a:lnTo>
                  <a:pt x="190060" y="170337"/>
                </a:lnTo>
                <a:lnTo>
                  <a:pt x="188937" y="161818"/>
                </a:lnTo>
                <a:lnTo>
                  <a:pt x="186918" y="153598"/>
                </a:lnTo>
                <a:lnTo>
                  <a:pt x="185571" y="145579"/>
                </a:lnTo>
                <a:lnTo>
                  <a:pt x="184674" y="137692"/>
                </a:lnTo>
                <a:lnTo>
                  <a:pt x="184076" y="129895"/>
                </a:lnTo>
                <a:lnTo>
                  <a:pt x="181137" y="123426"/>
                </a:lnTo>
                <a:lnTo>
                  <a:pt x="176638" y="117844"/>
                </a:lnTo>
                <a:lnTo>
                  <a:pt x="171099" y="112852"/>
                </a:lnTo>
                <a:lnTo>
                  <a:pt x="164865" y="104445"/>
                </a:lnTo>
                <a:lnTo>
                  <a:pt x="158170" y="93760"/>
                </a:lnTo>
                <a:lnTo>
                  <a:pt x="151166" y="81556"/>
                </a:lnTo>
                <a:lnTo>
                  <a:pt x="143958" y="72151"/>
                </a:lnTo>
                <a:lnTo>
                  <a:pt x="136611" y="64610"/>
                </a:lnTo>
                <a:lnTo>
                  <a:pt x="129174" y="58313"/>
                </a:lnTo>
                <a:lnTo>
                  <a:pt x="121676" y="52845"/>
                </a:lnTo>
                <a:lnTo>
                  <a:pt x="114138" y="47930"/>
                </a:lnTo>
                <a:lnTo>
                  <a:pt x="106571" y="43383"/>
                </a:lnTo>
                <a:lnTo>
                  <a:pt x="88005" y="31558"/>
                </a:lnTo>
                <a:lnTo>
                  <a:pt x="77720" y="24848"/>
                </a:lnTo>
                <a:lnTo>
                  <a:pt x="69593" y="20375"/>
                </a:lnTo>
                <a:lnTo>
                  <a:pt x="62905" y="17393"/>
                </a:lnTo>
                <a:lnTo>
                  <a:pt x="57177" y="15406"/>
                </a:lnTo>
                <a:lnTo>
                  <a:pt x="50817" y="12810"/>
                </a:lnTo>
                <a:lnTo>
                  <a:pt x="44038" y="9810"/>
                </a:lnTo>
                <a:lnTo>
                  <a:pt x="36979" y="6540"/>
                </a:lnTo>
                <a:lnTo>
                  <a:pt x="31002" y="4360"/>
                </a:lnTo>
                <a:lnTo>
                  <a:pt x="25748" y="290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6"/>
          <p:cNvSpPr/>
          <p:nvPr/>
        </p:nvSpPr>
        <p:spPr>
          <a:xfrm>
            <a:off x="4549140" y="4126229"/>
            <a:ext cx="1" cy="308611"/>
          </a:xfrm>
          <a:custGeom>
            <a:avLst/>
            <a:gdLst/>
            <a:ahLst/>
            <a:cxnLst/>
            <a:rect l="0" t="0" r="0" b="0"/>
            <a:pathLst>
              <a:path w="1" h="308611">
                <a:moveTo>
                  <a:pt x="0" y="0"/>
                </a:move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7"/>
          <p:cNvSpPr/>
          <p:nvPr/>
        </p:nvSpPr>
        <p:spPr>
          <a:xfrm>
            <a:off x="4652009" y="4069079"/>
            <a:ext cx="194312" cy="182588"/>
          </a:xfrm>
          <a:custGeom>
            <a:avLst/>
            <a:gdLst/>
            <a:ahLst/>
            <a:cxnLst/>
            <a:rect l="0" t="0" r="0" b="0"/>
            <a:pathLst>
              <a:path w="194312" h="182588">
                <a:moveTo>
                  <a:pt x="0" y="0"/>
                </a:moveTo>
                <a:lnTo>
                  <a:pt x="6069" y="0"/>
                </a:lnTo>
                <a:lnTo>
                  <a:pt x="7856" y="1271"/>
                </a:lnTo>
                <a:lnTo>
                  <a:pt x="9047" y="3387"/>
                </a:lnTo>
                <a:lnTo>
                  <a:pt x="9842" y="6068"/>
                </a:lnTo>
                <a:lnTo>
                  <a:pt x="11641" y="10396"/>
                </a:lnTo>
                <a:lnTo>
                  <a:pt x="14111" y="15821"/>
                </a:lnTo>
                <a:lnTo>
                  <a:pt x="17028" y="21977"/>
                </a:lnTo>
                <a:lnTo>
                  <a:pt x="18972" y="28622"/>
                </a:lnTo>
                <a:lnTo>
                  <a:pt x="20268" y="35591"/>
                </a:lnTo>
                <a:lnTo>
                  <a:pt x="21132" y="42777"/>
                </a:lnTo>
                <a:lnTo>
                  <a:pt x="21708" y="48839"/>
                </a:lnTo>
                <a:lnTo>
                  <a:pt x="22092" y="54149"/>
                </a:lnTo>
                <a:lnTo>
                  <a:pt x="22349" y="58959"/>
                </a:lnTo>
                <a:lnTo>
                  <a:pt x="22633" y="71078"/>
                </a:lnTo>
                <a:lnTo>
                  <a:pt x="22709" y="77865"/>
                </a:lnTo>
                <a:lnTo>
                  <a:pt x="24029" y="83660"/>
                </a:lnTo>
                <a:lnTo>
                  <a:pt x="26180" y="88794"/>
                </a:lnTo>
                <a:lnTo>
                  <a:pt x="28883" y="93486"/>
                </a:lnTo>
                <a:lnTo>
                  <a:pt x="30686" y="97884"/>
                </a:lnTo>
                <a:lnTo>
                  <a:pt x="31888" y="102086"/>
                </a:lnTo>
                <a:lnTo>
                  <a:pt x="32688" y="106158"/>
                </a:lnTo>
                <a:lnTo>
                  <a:pt x="31952" y="111412"/>
                </a:lnTo>
                <a:lnTo>
                  <a:pt x="30192" y="117455"/>
                </a:lnTo>
                <a:lnTo>
                  <a:pt x="27748" y="124023"/>
                </a:lnTo>
                <a:lnTo>
                  <a:pt x="26119" y="132213"/>
                </a:lnTo>
                <a:lnTo>
                  <a:pt x="25033" y="141482"/>
                </a:lnTo>
                <a:lnTo>
                  <a:pt x="24309" y="151471"/>
                </a:lnTo>
                <a:lnTo>
                  <a:pt x="25096" y="159401"/>
                </a:lnTo>
                <a:lnTo>
                  <a:pt x="26891" y="165958"/>
                </a:lnTo>
                <a:lnTo>
                  <a:pt x="32829" y="179538"/>
                </a:lnTo>
                <a:lnTo>
                  <a:pt x="34586" y="180652"/>
                </a:lnTo>
                <a:lnTo>
                  <a:pt x="39925" y="181890"/>
                </a:lnTo>
                <a:lnTo>
                  <a:pt x="44003" y="182587"/>
                </a:lnTo>
                <a:lnTo>
                  <a:pt x="49656" y="178875"/>
                </a:lnTo>
                <a:lnTo>
                  <a:pt x="69483" y="164590"/>
                </a:lnTo>
                <a:lnTo>
                  <a:pt x="83152" y="156717"/>
                </a:lnTo>
                <a:lnTo>
                  <a:pt x="98615" y="148928"/>
                </a:lnTo>
                <a:lnTo>
                  <a:pt x="115273" y="141196"/>
                </a:lnTo>
                <a:lnTo>
                  <a:pt x="127649" y="134770"/>
                </a:lnTo>
                <a:lnTo>
                  <a:pt x="137169" y="129217"/>
                </a:lnTo>
                <a:lnTo>
                  <a:pt x="144786" y="124245"/>
                </a:lnTo>
                <a:lnTo>
                  <a:pt x="152405" y="119660"/>
                </a:lnTo>
                <a:lnTo>
                  <a:pt x="160023" y="115334"/>
                </a:lnTo>
                <a:lnTo>
                  <a:pt x="167642" y="111179"/>
                </a:lnTo>
                <a:lnTo>
                  <a:pt x="173992" y="108410"/>
                </a:lnTo>
                <a:lnTo>
                  <a:pt x="179495" y="106563"/>
                </a:lnTo>
                <a:lnTo>
                  <a:pt x="194311" y="1028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8"/>
          <p:cNvSpPr/>
          <p:nvPr/>
        </p:nvSpPr>
        <p:spPr>
          <a:xfrm>
            <a:off x="4812029" y="4034789"/>
            <a:ext cx="34292" cy="377191"/>
          </a:xfrm>
          <a:custGeom>
            <a:avLst/>
            <a:gdLst/>
            <a:ahLst/>
            <a:cxnLst/>
            <a:rect l="0" t="0" r="0" b="0"/>
            <a:pathLst>
              <a:path w="34292" h="377191">
                <a:moveTo>
                  <a:pt x="0" y="0"/>
                </a:moveTo>
                <a:lnTo>
                  <a:pt x="0" y="25751"/>
                </a:lnTo>
                <a:lnTo>
                  <a:pt x="2541" y="36217"/>
                </a:lnTo>
                <a:lnTo>
                  <a:pt x="6774" y="50815"/>
                </a:lnTo>
                <a:lnTo>
                  <a:pt x="12136" y="68167"/>
                </a:lnTo>
                <a:lnTo>
                  <a:pt x="15711" y="82275"/>
                </a:lnTo>
                <a:lnTo>
                  <a:pt x="18094" y="94220"/>
                </a:lnTo>
                <a:lnTo>
                  <a:pt x="19683" y="104724"/>
                </a:lnTo>
                <a:lnTo>
                  <a:pt x="20742" y="115536"/>
                </a:lnTo>
                <a:lnTo>
                  <a:pt x="21448" y="126554"/>
                </a:lnTo>
                <a:lnTo>
                  <a:pt x="21919" y="137709"/>
                </a:lnTo>
                <a:lnTo>
                  <a:pt x="23502" y="151496"/>
                </a:lnTo>
                <a:lnTo>
                  <a:pt x="25829" y="167038"/>
                </a:lnTo>
                <a:lnTo>
                  <a:pt x="28649" y="183749"/>
                </a:lnTo>
                <a:lnTo>
                  <a:pt x="30530" y="198699"/>
                </a:lnTo>
                <a:lnTo>
                  <a:pt x="31783" y="212476"/>
                </a:lnTo>
                <a:lnTo>
                  <a:pt x="32619" y="225471"/>
                </a:lnTo>
                <a:lnTo>
                  <a:pt x="33548" y="246683"/>
                </a:lnTo>
                <a:lnTo>
                  <a:pt x="34070" y="272905"/>
                </a:lnTo>
                <a:lnTo>
                  <a:pt x="34291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9"/>
          <p:cNvSpPr/>
          <p:nvPr/>
        </p:nvSpPr>
        <p:spPr>
          <a:xfrm>
            <a:off x="4937759" y="4069170"/>
            <a:ext cx="250419" cy="297067"/>
          </a:xfrm>
          <a:custGeom>
            <a:avLst/>
            <a:gdLst/>
            <a:ahLst/>
            <a:cxnLst/>
            <a:rect l="0" t="0" r="0" b="0"/>
            <a:pathLst>
              <a:path w="250419" h="297067">
                <a:moveTo>
                  <a:pt x="0" y="34200"/>
                </a:moveTo>
                <a:lnTo>
                  <a:pt x="0" y="109854"/>
                </a:lnTo>
                <a:lnTo>
                  <a:pt x="1270" y="117656"/>
                </a:lnTo>
                <a:lnTo>
                  <a:pt x="3387" y="125397"/>
                </a:lnTo>
                <a:lnTo>
                  <a:pt x="6069" y="133098"/>
                </a:lnTo>
                <a:lnTo>
                  <a:pt x="7856" y="144582"/>
                </a:lnTo>
                <a:lnTo>
                  <a:pt x="9047" y="158588"/>
                </a:lnTo>
                <a:lnTo>
                  <a:pt x="10371" y="187273"/>
                </a:lnTo>
                <a:lnTo>
                  <a:pt x="10960" y="208489"/>
                </a:lnTo>
                <a:lnTo>
                  <a:pt x="13656" y="218972"/>
                </a:lnTo>
                <a:lnTo>
                  <a:pt x="17995" y="229771"/>
                </a:lnTo>
                <a:lnTo>
                  <a:pt x="37139" y="268411"/>
                </a:lnTo>
                <a:lnTo>
                  <a:pt x="41270" y="275430"/>
                </a:lnTo>
                <a:lnTo>
                  <a:pt x="45294" y="281380"/>
                </a:lnTo>
                <a:lnTo>
                  <a:pt x="49246" y="286617"/>
                </a:lnTo>
                <a:lnTo>
                  <a:pt x="53151" y="290108"/>
                </a:lnTo>
                <a:lnTo>
                  <a:pt x="57024" y="292435"/>
                </a:lnTo>
                <a:lnTo>
                  <a:pt x="60876" y="293986"/>
                </a:lnTo>
                <a:lnTo>
                  <a:pt x="65984" y="295020"/>
                </a:lnTo>
                <a:lnTo>
                  <a:pt x="71930" y="295710"/>
                </a:lnTo>
                <a:lnTo>
                  <a:pt x="78434" y="296170"/>
                </a:lnTo>
                <a:lnTo>
                  <a:pt x="89046" y="296681"/>
                </a:lnTo>
                <a:lnTo>
                  <a:pt x="93654" y="296817"/>
                </a:lnTo>
                <a:lnTo>
                  <a:pt x="137653" y="297066"/>
                </a:lnTo>
                <a:lnTo>
                  <a:pt x="143838" y="295804"/>
                </a:lnTo>
                <a:lnTo>
                  <a:pt x="150503" y="293692"/>
                </a:lnTo>
                <a:lnTo>
                  <a:pt x="157485" y="291015"/>
                </a:lnTo>
                <a:lnTo>
                  <a:pt x="163410" y="287960"/>
                </a:lnTo>
                <a:lnTo>
                  <a:pt x="168630" y="284653"/>
                </a:lnTo>
                <a:lnTo>
                  <a:pt x="173380" y="281179"/>
                </a:lnTo>
                <a:lnTo>
                  <a:pt x="177817" y="276322"/>
                </a:lnTo>
                <a:lnTo>
                  <a:pt x="182045" y="270544"/>
                </a:lnTo>
                <a:lnTo>
                  <a:pt x="186134" y="264153"/>
                </a:lnTo>
                <a:lnTo>
                  <a:pt x="190129" y="258622"/>
                </a:lnTo>
                <a:lnTo>
                  <a:pt x="194063" y="253664"/>
                </a:lnTo>
                <a:lnTo>
                  <a:pt x="197956" y="249090"/>
                </a:lnTo>
                <a:lnTo>
                  <a:pt x="203091" y="243500"/>
                </a:lnTo>
                <a:lnTo>
                  <a:pt x="215569" y="230515"/>
                </a:lnTo>
                <a:lnTo>
                  <a:pt x="219913" y="223497"/>
                </a:lnTo>
                <a:lnTo>
                  <a:pt x="222809" y="216278"/>
                </a:lnTo>
                <a:lnTo>
                  <a:pt x="224739" y="208925"/>
                </a:lnTo>
                <a:lnTo>
                  <a:pt x="228567" y="200213"/>
                </a:lnTo>
                <a:lnTo>
                  <a:pt x="233658" y="190595"/>
                </a:lnTo>
                <a:lnTo>
                  <a:pt x="239592" y="180373"/>
                </a:lnTo>
                <a:lnTo>
                  <a:pt x="243548" y="171019"/>
                </a:lnTo>
                <a:lnTo>
                  <a:pt x="246186" y="162243"/>
                </a:lnTo>
                <a:lnTo>
                  <a:pt x="247944" y="153851"/>
                </a:lnTo>
                <a:lnTo>
                  <a:pt x="249116" y="145717"/>
                </a:lnTo>
                <a:lnTo>
                  <a:pt x="249898" y="137755"/>
                </a:lnTo>
                <a:lnTo>
                  <a:pt x="250418" y="129906"/>
                </a:lnTo>
                <a:lnTo>
                  <a:pt x="249496" y="120864"/>
                </a:lnTo>
                <a:lnTo>
                  <a:pt x="247611" y="111026"/>
                </a:lnTo>
                <a:lnTo>
                  <a:pt x="245084" y="100657"/>
                </a:lnTo>
                <a:lnTo>
                  <a:pt x="242130" y="91204"/>
                </a:lnTo>
                <a:lnTo>
                  <a:pt x="238890" y="82363"/>
                </a:lnTo>
                <a:lnTo>
                  <a:pt x="235460" y="73928"/>
                </a:lnTo>
                <a:lnTo>
                  <a:pt x="230634" y="65765"/>
                </a:lnTo>
                <a:lnTo>
                  <a:pt x="224876" y="57783"/>
                </a:lnTo>
                <a:lnTo>
                  <a:pt x="218497" y="49922"/>
                </a:lnTo>
                <a:lnTo>
                  <a:pt x="212975" y="43411"/>
                </a:lnTo>
                <a:lnTo>
                  <a:pt x="208023" y="37801"/>
                </a:lnTo>
                <a:lnTo>
                  <a:pt x="203453" y="32790"/>
                </a:lnTo>
                <a:lnTo>
                  <a:pt x="197865" y="28180"/>
                </a:lnTo>
                <a:lnTo>
                  <a:pt x="191600" y="23836"/>
                </a:lnTo>
                <a:lnTo>
                  <a:pt x="184884" y="19671"/>
                </a:lnTo>
                <a:lnTo>
                  <a:pt x="179136" y="15624"/>
                </a:lnTo>
                <a:lnTo>
                  <a:pt x="174034" y="11656"/>
                </a:lnTo>
                <a:lnTo>
                  <a:pt x="169363" y="7740"/>
                </a:lnTo>
                <a:lnTo>
                  <a:pt x="164979" y="5130"/>
                </a:lnTo>
                <a:lnTo>
                  <a:pt x="160786" y="3390"/>
                </a:lnTo>
                <a:lnTo>
                  <a:pt x="156721" y="2230"/>
                </a:lnTo>
                <a:lnTo>
                  <a:pt x="152741" y="1456"/>
                </a:lnTo>
                <a:lnTo>
                  <a:pt x="144932" y="597"/>
                </a:lnTo>
                <a:lnTo>
                  <a:pt x="139802" y="368"/>
                </a:lnTo>
                <a:lnTo>
                  <a:pt x="121715" y="45"/>
                </a:lnTo>
                <a:lnTo>
                  <a:pt x="116704" y="0"/>
                </a:lnTo>
                <a:lnTo>
                  <a:pt x="102870" y="113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0"/>
          <p:cNvSpPr/>
          <p:nvPr/>
        </p:nvSpPr>
        <p:spPr>
          <a:xfrm>
            <a:off x="6675119" y="3897629"/>
            <a:ext cx="22862" cy="331472"/>
          </a:xfrm>
          <a:custGeom>
            <a:avLst/>
            <a:gdLst/>
            <a:ahLst/>
            <a:cxnLst/>
            <a:rect l="0" t="0" r="0" b="0"/>
            <a:pathLst>
              <a:path w="22862" h="331472">
                <a:moveTo>
                  <a:pt x="0" y="0"/>
                </a:moveTo>
                <a:lnTo>
                  <a:pt x="6069" y="18204"/>
                </a:lnTo>
                <a:lnTo>
                  <a:pt x="9125" y="29916"/>
                </a:lnTo>
                <a:lnTo>
                  <a:pt x="15909" y="59863"/>
                </a:lnTo>
                <a:lnTo>
                  <a:pt x="18227" y="88169"/>
                </a:lnTo>
                <a:lnTo>
                  <a:pt x="19771" y="124819"/>
                </a:lnTo>
                <a:lnTo>
                  <a:pt x="22861" y="3314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1"/>
          <p:cNvSpPr/>
          <p:nvPr/>
        </p:nvSpPr>
        <p:spPr>
          <a:xfrm>
            <a:off x="6766559" y="3886200"/>
            <a:ext cx="274322" cy="147919"/>
          </a:xfrm>
          <a:custGeom>
            <a:avLst/>
            <a:gdLst/>
            <a:ahLst/>
            <a:cxnLst/>
            <a:rect l="0" t="0" r="0" b="0"/>
            <a:pathLst>
              <a:path w="274322" h="147919">
                <a:moveTo>
                  <a:pt x="0" y="0"/>
                </a:moveTo>
                <a:lnTo>
                  <a:pt x="0" y="6067"/>
                </a:lnTo>
                <a:lnTo>
                  <a:pt x="1271" y="11665"/>
                </a:lnTo>
                <a:lnTo>
                  <a:pt x="3388" y="19206"/>
                </a:lnTo>
                <a:lnTo>
                  <a:pt x="6068" y="28044"/>
                </a:lnTo>
                <a:lnTo>
                  <a:pt x="7856" y="35206"/>
                </a:lnTo>
                <a:lnTo>
                  <a:pt x="9047" y="41250"/>
                </a:lnTo>
                <a:lnTo>
                  <a:pt x="9842" y="46550"/>
                </a:lnTo>
                <a:lnTo>
                  <a:pt x="9101" y="53893"/>
                </a:lnTo>
                <a:lnTo>
                  <a:pt x="7337" y="62599"/>
                </a:lnTo>
                <a:lnTo>
                  <a:pt x="4892" y="72212"/>
                </a:lnTo>
                <a:lnTo>
                  <a:pt x="3261" y="79892"/>
                </a:lnTo>
                <a:lnTo>
                  <a:pt x="2175" y="86281"/>
                </a:lnTo>
                <a:lnTo>
                  <a:pt x="1450" y="91810"/>
                </a:lnTo>
                <a:lnTo>
                  <a:pt x="2237" y="96766"/>
                </a:lnTo>
                <a:lnTo>
                  <a:pt x="4031" y="101341"/>
                </a:lnTo>
                <a:lnTo>
                  <a:pt x="6498" y="105660"/>
                </a:lnTo>
                <a:lnTo>
                  <a:pt x="9412" y="109810"/>
                </a:lnTo>
                <a:lnTo>
                  <a:pt x="12625" y="113847"/>
                </a:lnTo>
                <a:lnTo>
                  <a:pt x="16037" y="117807"/>
                </a:lnTo>
                <a:lnTo>
                  <a:pt x="18311" y="121718"/>
                </a:lnTo>
                <a:lnTo>
                  <a:pt x="19828" y="125595"/>
                </a:lnTo>
                <a:lnTo>
                  <a:pt x="20839" y="129450"/>
                </a:lnTo>
                <a:lnTo>
                  <a:pt x="21513" y="133290"/>
                </a:lnTo>
                <a:lnTo>
                  <a:pt x="21962" y="137120"/>
                </a:lnTo>
                <a:lnTo>
                  <a:pt x="22261" y="140943"/>
                </a:lnTo>
                <a:lnTo>
                  <a:pt x="23731" y="143492"/>
                </a:lnTo>
                <a:lnTo>
                  <a:pt x="25981" y="145191"/>
                </a:lnTo>
                <a:lnTo>
                  <a:pt x="28751" y="146324"/>
                </a:lnTo>
                <a:lnTo>
                  <a:pt x="35214" y="147583"/>
                </a:lnTo>
                <a:lnTo>
                  <a:pt x="38717" y="147918"/>
                </a:lnTo>
                <a:lnTo>
                  <a:pt x="43591" y="146872"/>
                </a:lnTo>
                <a:lnTo>
                  <a:pt x="49381" y="144905"/>
                </a:lnTo>
                <a:lnTo>
                  <a:pt x="55781" y="142323"/>
                </a:lnTo>
                <a:lnTo>
                  <a:pt x="62587" y="139331"/>
                </a:lnTo>
                <a:lnTo>
                  <a:pt x="76924" y="132622"/>
                </a:lnTo>
                <a:lnTo>
                  <a:pt x="83032" y="130324"/>
                </a:lnTo>
                <a:lnTo>
                  <a:pt x="88375" y="128793"/>
                </a:lnTo>
                <a:lnTo>
                  <a:pt x="93207" y="127772"/>
                </a:lnTo>
                <a:lnTo>
                  <a:pt x="98968" y="125821"/>
                </a:lnTo>
                <a:lnTo>
                  <a:pt x="105349" y="123251"/>
                </a:lnTo>
                <a:lnTo>
                  <a:pt x="112142" y="120267"/>
                </a:lnTo>
                <a:lnTo>
                  <a:pt x="126465" y="113565"/>
                </a:lnTo>
                <a:lnTo>
                  <a:pt x="133839" y="110000"/>
                </a:lnTo>
                <a:lnTo>
                  <a:pt x="142567" y="106353"/>
                </a:lnTo>
                <a:lnTo>
                  <a:pt x="152195" y="102652"/>
                </a:lnTo>
                <a:lnTo>
                  <a:pt x="162423" y="98914"/>
                </a:lnTo>
                <a:lnTo>
                  <a:pt x="207158" y="81519"/>
                </a:lnTo>
                <a:lnTo>
                  <a:pt x="219385" y="75936"/>
                </a:lnTo>
                <a:lnTo>
                  <a:pt x="228807" y="70944"/>
                </a:lnTo>
                <a:lnTo>
                  <a:pt x="236358" y="66345"/>
                </a:lnTo>
                <a:lnTo>
                  <a:pt x="242662" y="63280"/>
                </a:lnTo>
                <a:lnTo>
                  <a:pt x="248135" y="61236"/>
                </a:lnTo>
                <a:lnTo>
                  <a:pt x="253053" y="59875"/>
                </a:lnTo>
                <a:lnTo>
                  <a:pt x="256333" y="60236"/>
                </a:lnTo>
                <a:lnTo>
                  <a:pt x="258519" y="61747"/>
                </a:lnTo>
                <a:lnTo>
                  <a:pt x="274321" y="6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2"/>
          <p:cNvSpPr/>
          <p:nvPr/>
        </p:nvSpPr>
        <p:spPr>
          <a:xfrm>
            <a:off x="6903719" y="3829050"/>
            <a:ext cx="91441" cy="480060"/>
          </a:xfrm>
          <a:custGeom>
            <a:avLst/>
            <a:gdLst/>
            <a:ahLst/>
            <a:cxnLst/>
            <a:rect l="0" t="0" r="0" b="0"/>
            <a:pathLst>
              <a:path w="91441" h="480060">
                <a:moveTo>
                  <a:pt x="0" y="0"/>
                </a:moveTo>
                <a:lnTo>
                  <a:pt x="6069" y="12135"/>
                </a:lnTo>
                <a:lnTo>
                  <a:pt x="7856" y="18250"/>
                </a:lnTo>
                <a:lnTo>
                  <a:pt x="9842" y="31817"/>
                </a:lnTo>
                <a:lnTo>
                  <a:pt x="11641" y="38991"/>
                </a:lnTo>
                <a:lnTo>
                  <a:pt x="14112" y="46314"/>
                </a:lnTo>
                <a:lnTo>
                  <a:pt x="17028" y="53736"/>
                </a:lnTo>
                <a:lnTo>
                  <a:pt x="21512" y="67574"/>
                </a:lnTo>
                <a:lnTo>
                  <a:pt x="33268" y="106656"/>
                </a:lnTo>
                <a:lnTo>
                  <a:pt x="38689" y="128254"/>
                </a:lnTo>
                <a:lnTo>
                  <a:pt x="43573" y="150272"/>
                </a:lnTo>
                <a:lnTo>
                  <a:pt x="48099" y="172572"/>
                </a:lnTo>
                <a:lnTo>
                  <a:pt x="52385" y="201407"/>
                </a:lnTo>
                <a:lnTo>
                  <a:pt x="60536" y="270701"/>
                </a:lnTo>
                <a:lnTo>
                  <a:pt x="65005" y="317584"/>
                </a:lnTo>
                <a:lnTo>
                  <a:pt x="66198" y="333643"/>
                </a:lnTo>
                <a:lnTo>
                  <a:pt x="69532" y="354508"/>
                </a:lnTo>
                <a:lnTo>
                  <a:pt x="74295" y="378579"/>
                </a:lnTo>
                <a:lnTo>
                  <a:pt x="80010" y="404786"/>
                </a:lnTo>
                <a:lnTo>
                  <a:pt x="83820" y="424797"/>
                </a:lnTo>
                <a:lnTo>
                  <a:pt x="86360" y="440678"/>
                </a:lnTo>
                <a:lnTo>
                  <a:pt x="91440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3"/>
          <p:cNvSpPr/>
          <p:nvPr/>
        </p:nvSpPr>
        <p:spPr>
          <a:xfrm>
            <a:off x="7098030" y="3840479"/>
            <a:ext cx="159310" cy="399761"/>
          </a:xfrm>
          <a:custGeom>
            <a:avLst/>
            <a:gdLst/>
            <a:ahLst/>
            <a:cxnLst/>
            <a:rect l="0" t="0" r="0" b="0"/>
            <a:pathLst>
              <a:path w="159310" h="399761">
                <a:moveTo>
                  <a:pt x="0" y="34291"/>
                </a:moveTo>
                <a:lnTo>
                  <a:pt x="0" y="215660"/>
                </a:lnTo>
                <a:lnTo>
                  <a:pt x="1270" y="240293"/>
                </a:lnTo>
                <a:lnTo>
                  <a:pt x="3386" y="261796"/>
                </a:lnTo>
                <a:lnTo>
                  <a:pt x="6068" y="281210"/>
                </a:lnTo>
                <a:lnTo>
                  <a:pt x="7855" y="296694"/>
                </a:lnTo>
                <a:lnTo>
                  <a:pt x="9047" y="309556"/>
                </a:lnTo>
                <a:lnTo>
                  <a:pt x="9841" y="320671"/>
                </a:lnTo>
                <a:lnTo>
                  <a:pt x="11640" y="329350"/>
                </a:lnTo>
                <a:lnTo>
                  <a:pt x="14111" y="336407"/>
                </a:lnTo>
                <a:lnTo>
                  <a:pt x="17027" y="342382"/>
                </a:lnTo>
                <a:lnTo>
                  <a:pt x="20241" y="350175"/>
                </a:lnTo>
                <a:lnTo>
                  <a:pt x="23654" y="359180"/>
                </a:lnTo>
                <a:lnTo>
                  <a:pt x="27200" y="368993"/>
                </a:lnTo>
                <a:lnTo>
                  <a:pt x="30833" y="376806"/>
                </a:lnTo>
                <a:lnTo>
                  <a:pt x="34526" y="383284"/>
                </a:lnTo>
                <a:lnTo>
                  <a:pt x="38257" y="388873"/>
                </a:lnTo>
                <a:lnTo>
                  <a:pt x="42014" y="392599"/>
                </a:lnTo>
                <a:lnTo>
                  <a:pt x="45789" y="395083"/>
                </a:lnTo>
                <a:lnTo>
                  <a:pt x="54905" y="399069"/>
                </a:lnTo>
                <a:lnTo>
                  <a:pt x="58194" y="399396"/>
                </a:lnTo>
                <a:lnTo>
                  <a:pt x="62926" y="399614"/>
                </a:lnTo>
                <a:lnTo>
                  <a:pt x="68620" y="399760"/>
                </a:lnTo>
                <a:lnTo>
                  <a:pt x="73687" y="398587"/>
                </a:lnTo>
                <a:lnTo>
                  <a:pt x="78335" y="396535"/>
                </a:lnTo>
                <a:lnTo>
                  <a:pt x="82703" y="393897"/>
                </a:lnTo>
                <a:lnTo>
                  <a:pt x="86884" y="390868"/>
                </a:lnTo>
                <a:lnTo>
                  <a:pt x="90943" y="387579"/>
                </a:lnTo>
                <a:lnTo>
                  <a:pt x="94919" y="384116"/>
                </a:lnTo>
                <a:lnTo>
                  <a:pt x="98839" y="379267"/>
                </a:lnTo>
                <a:lnTo>
                  <a:pt x="102722" y="373495"/>
                </a:lnTo>
                <a:lnTo>
                  <a:pt x="106582" y="367107"/>
                </a:lnTo>
                <a:lnTo>
                  <a:pt x="111695" y="356498"/>
                </a:lnTo>
                <a:lnTo>
                  <a:pt x="117642" y="343076"/>
                </a:lnTo>
                <a:lnTo>
                  <a:pt x="129755" y="315039"/>
                </a:lnTo>
                <a:lnTo>
                  <a:pt x="139373" y="294110"/>
                </a:lnTo>
                <a:lnTo>
                  <a:pt x="143714" y="283704"/>
                </a:lnTo>
                <a:lnTo>
                  <a:pt x="147879" y="272956"/>
                </a:lnTo>
                <a:lnTo>
                  <a:pt x="151926" y="261981"/>
                </a:lnTo>
                <a:lnTo>
                  <a:pt x="154624" y="249584"/>
                </a:lnTo>
                <a:lnTo>
                  <a:pt x="156423" y="236239"/>
                </a:lnTo>
                <a:lnTo>
                  <a:pt x="157621" y="222263"/>
                </a:lnTo>
                <a:lnTo>
                  <a:pt x="158420" y="205325"/>
                </a:lnTo>
                <a:lnTo>
                  <a:pt x="159309" y="166186"/>
                </a:lnTo>
                <a:lnTo>
                  <a:pt x="157006" y="150161"/>
                </a:lnTo>
                <a:lnTo>
                  <a:pt x="152930" y="136937"/>
                </a:lnTo>
                <a:lnTo>
                  <a:pt x="138446" y="106191"/>
                </a:lnTo>
                <a:lnTo>
                  <a:pt x="134207" y="97464"/>
                </a:lnTo>
                <a:lnTo>
                  <a:pt x="130111" y="90376"/>
                </a:lnTo>
                <a:lnTo>
                  <a:pt x="126111" y="84381"/>
                </a:lnTo>
                <a:lnTo>
                  <a:pt x="122174" y="79114"/>
                </a:lnTo>
                <a:lnTo>
                  <a:pt x="117009" y="74333"/>
                </a:lnTo>
                <a:lnTo>
                  <a:pt x="111026" y="69876"/>
                </a:lnTo>
                <a:lnTo>
                  <a:pt x="104497" y="65634"/>
                </a:lnTo>
                <a:lnTo>
                  <a:pt x="98875" y="61536"/>
                </a:lnTo>
                <a:lnTo>
                  <a:pt x="93856" y="57534"/>
                </a:lnTo>
                <a:lnTo>
                  <a:pt x="89241" y="53596"/>
                </a:lnTo>
                <a:lnTo>
                  <a:pt x="82354" y="49701"/>
                </a:lnTo>
                <a:lnTo>
                  <a:pt x="73952" y="45834"/>
                </a:lnTo>
                <a:lnTo>
                  <a:pt x="64542" y="41986"/>
                </a:lnTo>
                <a:lnTo>
                  <a:pt x="53187" y="36881"/>
                </a:lnTo>
                <a:lnTo>
                  <a:pt x="40538" y="3093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4"/>
          <p:cNvSpPr/>
          <p:nvPr/>
        </p:nvSpPr>
        <p:spPr>
          <a:xfrm>
            <a:off x="6709409" y="3874770"/>
            <a:ext cx="34161" cy="479346"/>
          </a:xfrm>
          <a:custGeom>
            <a:avLst/>
            <a:gdLst/>
            <a:ahLst/>
            <a:cxnLst/>
            <a:rect l="0" t="0" r="0" b="0"/>
            <a:pathLst>
              <a:path w="34161" h="479346">
                <a:moveTo>
                  <a:pt x="11431" y="11430"/>
                </a:moveTo>
                <a:lnTo>
                  <a:pt x="17499" y="17497"/>
                </a:lnTo>
                <a:lnTo>
                  <a:pt x="19286" y="20555"/>
                </a:lnTo>
                <a:lnTo>
                  <a:pt x="20477" y="23863"/>
                </a:lnTo>
                <a:lnTo>
                  <a:pt x="21272" y="27339"/>
                </a:lnTo>
                <a:lnTo>
                  <a:pt x="23071" y="32195"/>
                </a:lnTo>
                <a:lnTo>
                  <a:pt x="25541" y="37974"/>
                </a:lnTo>
                <a:lnTo>
                  <a:pt x="28458" y="44365"/>
                </a:lnTo>
                <a:lnTo>
                  <a:pt x="29132" y="49897"/>
                </a:lnTo>
                <a:lnTo>
                  <a:pt x="28312" y="54854"/>
                </a:lnTo>
                <a:lnTo>
                  <a:pt x="26494" y="59429"/>
                </a:lnTo>
                <a:lnTo>
                  <a:pt x="25283" y="67559"/>
                </a:lnTo>
                <a:lnTo>
                  <a:pt x="24476" y="78060"/>
                </a:lnTo>
                <a:lnTo>
                  <a:pt x="23938" y="90139"/>
                </a:lnTo>
                <a:lnTo>
                  <a:pt x="24848" y="105813"/>
                </a:lnTo>
                <a:lnTo>
                  <a:pt x="26726" y="123882"/>
                </a:lnTo>
                <a:lnTo>
                  <a:pt x="29247" y="143548"/>
                </a:lnTo>
                <a:lnTo>
                  <a:pt x="30929" y="164278"/>
                </a:lnTo>
                <a:lnTo>
                  <a:pt x="32049" y="185719"/>
                </a:lnTo>
                <a:lnTo>
                  <a:pt x="32796" y="207632"/>
                </a:lnTo>
                <a:lnTo>
                  <a:pt x="34160" y="407365"/>
                </a:lnTo>
                <a:lnTo>
                  <a:pt x="32933" y="423976"/>
                </a:lnTo>
                <a:lnTo>
                  <a:pt x="30846" y="438861"/>
                </a:lnTo>
                <a:lnTo>
                  <a:pt x="23328" y="477648"/>
                </a:lnTo>
                <a:lnTo>
                  <a:pt x="21902" y="478452"/>
                </a:lnTo>
                <a:lnTo>
                  <a:pt x="19681" y="478988"/>
                </a:lnTo>
                <a:lnTo>
                  <a:pt x="16931" y="479345"/>
                </a:lnTo>
                <a:lnTo>
                  <a:pt x="15098" y="478313"/>
                </a:lnTo>
                <a:lnTo>
                  <a:pt x="13875" y="476355"/>
                </a:lnTo>
                <a:lnTo>
                  <a:pt x="13061" y="473780"/>
                </a:lnTo>
                <a:lnTo>
                  <a:pt x="12155" y="467532"/>
                </a:lnTo>
                <a:lnTo>
                  <a:pt x="11914" y="464088"/>
                </a:lnTo>
                <a:lnTo>
                  <a:pt x="10483" y="460521"/>
                </a:lnTo>
                <a:lnTo>
                  <a:pt x="8258" y="456874"/>
                </a:lnTo>
                <a:lnTo>
                  <a:pt x="5506" y="453173"/>
                </a:lnTo>
                <a:lnTo>
                  <a:pt x="3671" y="446895"/>
                </a:lnTo>
                <a:lnTo>
                  <a:pt x="2447" y="438900"/>
                </a:lnTo>
                <a:lnTo>
                  <a:pt x="1631" y="429760"/>
                </a:lnTo>
                <a:lnTo>
                  <a:pt x="725" y="382351"/>
                </a:lnTo>
                <a:lnTo>
                  <a:pt x="144" y="250221"/>
                </a:lnTo>
                <a:lnTo>
                  <a:pt x="1365" y="220154"/>
                </a:lnTo>
                <a:lnTo>
                  <a:pt x="3451" y="192489"/>
                </a:lnTo>
                <a:lnTo>
                  <a:pt x="7884" y="146510"/>
                </a:lnTo>
                <a:lnTo>
                  <a:pt x="9066" y="130694"/>
                </a:lnTo>
                <a:lnTo>
                  <a:pt x="10380" y="106346"/>
                </a:lnTo>
                <a:lnTo>
                  <a:pt x="10963" y="87057"/>
                </a:lnTo>
                <a:lnTo>
                  <a:pt x="9849" y="74549"/>
                </a:lnTo>
                <a:lnTo>
                  <a:pt x="7836" y="59859"/>
                </a:lnTo>
                <a:lnTo>
                  <a:pt x="5224" y="43716"/>
                </a:lnTo>
                <a:lnTo>
                  <a:pt x="3483" y="31683"/>
                </a:lnTo>
                <a:lnTo>
                  <a:pt x="2322" y="2239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5"/>
          <p:cNvSpPr/>
          <p:nvPr/>
        </p:nvSpPr>
        <p:spPr>
          <a:xfrm>
            <a:off x="4937759" y="4046220"/>
            <a:ext cx="125732" cy="80010"/>
          </a:xfrm>
          <a:custGeom>
            <a:avLst/>
            <a:gdLst/>
            <a:ahLst/>
            <a:cxnLst/>
            <a:rect l="0" t="0" r="0" b="0"/>
            <a:pathLst>
              <a:path w="125732" h="80010">
                <a:moveTo>
                  <a:pt x="0" y="80009"/>
                </a:moveTo>
                <a:lnTo>
                  <a:pt x="25751" y="54259"/>
                </a:lnTo>
                <a:lnTo>
                  <a:pt x="31137" y="50143"/>
                </a:lnTo>
                <a:lnTo>
                  <a:pt x="37268" y="46128"/>
                </a:lnTo>
                <a:lnTo>
                  <a:pt x="43896" y="42182"/>
                </a:lnTo>
                <a:lnTo>
                  <a:pt x="49584" y="38281"/>
                </a:lnTo>
                <a:lnTo>
                  <a:pt x="54646" y="34411"/>
                </a:lnTo>
                <a:lnTo>
                  <a:pt x="59291" y="30560"/>
                </a:lnTo>
                <a:lnTo>
                  <a:pt x="64927" y="26723"/>
                </a:lnTo>
                <a:lnTo>
                  <a:pt x="71225" y="22895"/>
                </a:lnTo>
                <a:lnTo>
                  <a:pt x="77964" y="19073"/>
                </a:lnTo>
                <a:lnTo>
                  <a:pt x="83726" y="15256"/>
                </a:lnTo>
                <a:lnTo>
                  <a:pt x="88838" y="11440"/>
                </a:lnTo>
                <a:lnTo>
                  <a:pt x="93515" y="7627"/>
                </a:lnTo>
                <a:lnTo>
                  <a:pt x="99174" y="5084"/>
                </a:lnTo>
                <a:lnTo>
                  <a:pt x="105486" y="3389"/>
                </a:lnTo>
                <a:lnTo>
                  <a:pt x="1257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summary, a trapezoid is a special quadrilateral in which </a:t>
            </a:r>
            <a:r>
              <a:rPr lang="en-US" sz="2800" b="1"/>
              <a:t>exactly one pair of opposite sides is parallel. </a:t>
            </a:r>
          </a:p>
          <a:p>
            <a:pPr>
              <a:lnSpc>
                <a:spcPct val="90000"/>
              </a:lnSpc>
            </a:pPr>
            <a:r>
              <a:rPr lang="en-US" sz="2800"/>
              <a:t>This, of course, means that </a:t>
            </a:r>
            <a:r>
              <a:rPr lang="en-US" sz="2800" b="1"/>
              <a:t>a trapezoid is never a parallelogram </a:t>
            </a:r>
            <a:r>
              <a:rPr lang="en-US" sz="2800"/>
              <a:t>since a parallelogram must have both pairs of opposite sides parallel.</a:t>
            </a:r>
          </a:p>
          <a:p>
            <a:pPr>
              <a:lnSpc>
                <a:spcPct val="90000"/>
              </a:lnSpc>
            </a:pPr>
            <a:r>
              <a:rPr lang="en-US" sz="2800"/>
              <a:t>An </a:t>
            </a:r>
            <a:r>
              <a:rPr lang="en-US" sz="2800" b="1"/>
              <a:t>isosclele trapezoid </a:t>
            </a:r>
            <a:r>
              <a:rPr lang="en-US" sz="2800"/>
              <a:t>is a trapezoid in which the legs are congruent ( which in turn means that the base angle and the diagonals are also congruent.).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trapezoid?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quadrilateral with exactly one pair of parallel sides is called a </a:t>
            </a:r>
            <a:r>
              <a:rPr lang="en-US" b="1"/>
              <a:t>trapezoid</a:t>
            </a:r>
            <a:r>
              <a:rPr lang="en-US"/>
              <a:t>. The parallel sides are called the </a:t>
            </a:r>
            <a:r>
              <a:rPr lang="en-US" b="1"/>
              <a:t>bases </a:t>
            </a:r>
            <a:r>
              <a:rPr lang="en-US"/>
              <a:t>and the other sides are called the </a:t>
            </a:r>
            <a:r>
              <a:rPr lang="en-US" b="1"/>
              <a:t>legs</a:t>
            </a:r>
            <a:r>
              <a:rPr lang="en-US"/>
              <a:t>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657600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657600"/>
            <a:ext cx="42195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259"/>
          <p:cNvSpPr/>
          <p:nvPr/>
        </p:nvSpPr>
        <p:spPr>
          <a:xfrm>
            <a:off x="2263140" y="5795009"/>
            <a:ext cx="637837" cy="285751"/>
          </a:xfrm>
          <a:custGeom>
            <a:avLst/>
            <a:gdLst/>
            <a:ahLst/>
            <a:cxnLst/>
            <a:rect l="0" t="0" r="0" b="0"/>
            <a:pathLst>
              <a:path w="637837" h="285751">
                <a:moveTo>
                  <a:pt x="0" y="0"/>
                </a:moveTo>
                <a:lnTo>
                  <a:pt x="37885" y="0"/>
                </a:lnTo>
                <a:lnTo>
                  <a:pt x="55361" y="3387"/>
                </a:lnTo>
                <a:lnTo>
                  <a:pt x="71595" y="7855"/>
                </a:lnTo>
                <a:lnTo>
                  <a:pt x="87276" y="9842"/>
                </a:lnTo>
                <a:lnTo>
                  <a:pt x="104317" y="10959"/>
                </a:lnTo>
                <a:lnTo>
                  <a:pt x="141681" y="11291"/>
                </a:lnTo>
                <a:lnTo>
                  <a:pt x="156684" y="12608"/>
                </a:lnTo>
                <a:lnTo>
                  <a:pt x="171766" y="14755"/>
                </a:lnTo>
                <a:lnTo>
                  <a:pt x="186900" y="17457"/>
                </a:lnTo>
                <a:lnTo>
                  <a:pt x="204610" y="19258"/>
                </a:lnTo>
                <a:lnTo>
                  <a:pt x="224037" y="20459"/>
                </a:lnTo>
                <a:lnTo>
                  <a:pt x="263402" y="21793"/>
                </a:lnTo>
                <a:lnTo>
                  <a:pt x="297831" y="22386"/>
                </a:lnTo>
                <a:lnTo>
                  <a:pt x="311584" y="23814"/>
                </a:lnTo>
                <a:lnTo>
                  <a:pt x="323292" y="26036"/>
                </a:lnTo>
                <a:lnTo>
                  <a:pt x="333638" y="28788"/>
                </a:lnTo>
                <a:lnTo>
                  <a:pt x="345615" y="30622"/>
                </a:lnTo>
                <a:lnTo>
                  <a:pt x="358680" y="31845"/>
                </a:lnTo>
                <a:lnTo>
                  <a:pt x="372470" y="32660"/>
                </a:lnTo>
                <a:lnTo>
                  <a:pt x="386743" y="34473"/>
                </a:lnTo>
                <a:lnTo>
                  <a:pt x="401339" y="36952"/>
                </a:lnTo>
                <a:lnTo>
                  <a:pt x="416149" y="39875"/>
                </a:lnTo>
                <a:lnTo>
                  <a:pt x="446151" y="46510"/>
                </a:lnTo>
                <a:lnTo>
                  <a:pt x="461264" y="50056"/>
                </a:lnTo>
                <a:lnTo>
                  <a:pt x="473879" y="52421"/>
                </a:lnTo>
                <a:lnTo>
                  <a:pt x="484829" y="53997"/>
                </a:lnTo>
                <a:lnTo>
                  <a:pt x="494669" y="55049"/>
                </a:lnTo>
                <a:lnTo>
                  <a:pt x="511390" y="58289"/>
                </a:lnTo>
                <a:lnTo>
                  <a:pt x="557061" y="68663"/>
                </a:lnTo>
                <a:lnTo>
                  <a:pt x="575844" y="72445"/>
                </a:lnTo>
                <a:lnTo>
                  <a:pt x="590906" y="74967"/>
                </a:lnTo>
                <a:lnTo>
                  <a:pt x="603487" y="76648"/>
                </a:lnTo>
                <a:lnTo>
                  <a:pt x="611875" y="79039"/>
                </a:lnTo>
                <a:lnTo>
                  <a:pt x="617466" y="81903"/>
                </a:lnTo>
                <a:lnTo>
                  <a:pt x="621194" y="85082"/>
                </a:lnTo>
                <a:lnTo>
                  <a:pt x="624949" y="87202"/>
                </a:lnTo>
                <a:lnTo>
                  <a:pt x="637836" y="90882"/>
                </a:lnTo>
                <a:lnTo>
                  <a:pt x="637314" y="91068"/>
                </a:lnTo>
                <a:lnTo>
                  <a:pt x="633347" y="91275"/>
                </a:lnTo>
                <a:lnTo>
                  <a:pt x="630511" y="92600"/>
                </a:lnTo>
                <a:lnTo>
                  <a:pt x="623974" y="97460"/>
                </a:lnTo>
                <a:lnTo>
                  <a:pt x="615372" y="101803"/>
                </a:lnTo>
                <a:lnTo>
                  <a:pt x="603288" y="107239"/>
                </a:lnTo>
                <a:lnTo>
                  <a:pt x="588882" y="113403"/>
                </a:lnTo>
                <a:lnTo>
                  <a:pt x="578008" y="118782"/>
                </a:lnTo>
                <a:lnTo>
                  <a:pt x="569489" y="123638"/>
                </a:lnTo>
                <a:lnTo>
                  <a:pt x="562539" y="128146"/>
                </a:lnTo>
                <a:lnTo>
                  <a:pt x="550286" y="134961"/>
                </a:lnTo>
                <a:lnTo>
                  <a:pt x="516351" y="152693"/>
                </a:lnTo>
                <a:lnTo>
                  <a:pt x="500444" y="161485"/>
                </a:lnTo>
                <a:lnTo>
                  <a:pt x="486029" y="169887"/>
                </a:lnTo>
                <a:lnTo>
                  <a:pt x="459853" y="185995"/>
                </a:lnTo>
                <a:lnTo>
                  <a:pt x="435519" y="201621"/>
                </a:lnTo>
                <a:lnTo>
                  <a:pt x="424966" y="206804"/>
                </a:lnTo>
                <a:lnTo>
                  <a:pt x="406467" y="212563"/>
                </a:lnTo>
                <a:lnTo>
                  <a:pt x="396708" y="216639"/>
                </a:lnTo>
                <a:lnTo>
                  <a:pt x="386392" y="221896"/>
                </a:lnTo>
                <a:lnTo>
                  <a:pt x="375704" y="227941"/>
                </a:lnTo>
                <a:lnTo>
                  <a:pt x="367310" y="233241"/>
                </a:lnTo>
                <a:lnTo>
                  <a:pt x="360443" y="238044"/>
                </a:lnTo>
                <a:lnTo>
                  <a:pt x="349427" y="245498"/>
                </a:lnTo>
                <a:lnTo>
                  <a:pt x="336085" y="250964"/>
                </a:lnTo>
                <a:lnTo>
                  <a:pt x="328017" y="256743"/>
                </a:lnTo>
                <a:lnTo>
                  <a:pt x="322818" y="258792"/>
                </a:lnTo>
                <a:lnTo>
                  <a:pt x="304635" y="262946"/>
                </a:lnTo>
                <a:lnTo>
                  <a:pt x="290640" y="270386"/>
                </a:lnTo>
                <a:lnTo>
                  <a:pt x="276720" y="273803"/>
                </a:lnTo>
                <a:lnTo>
                  <a:pt x="275920" y="275245"/>
                </a:lnTo>
                <a:lnTo>
                  <a:pt x="275386" y="277477"/>
                </a:lnTo>
                <a:lnTo>
                  <a:pt x="27432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0"/>
          <p:cNvSpPr/>
          <p:nvPr/>
        </p:nvSpPr>
        <p:spPr>
          <a:xfrm>
            <a:off x="2096535" y="4057650"/>
            <a:ext cx="446839" cy="217171"/>
          </a:xfrm>
          <a:custGeom>
            <a:avLst/>
            <a:gdLst/>
            <a:ahLst/>
            <a:cxnLst/>
            <a:rect l="0" t="0" r="0" b="0"/>
            <a:pathLst>
              <a:path w="446839" h="217171">
                <a:moveTo>
                  <a:pt x="6585" y="0"/>
                </a:moveTo>
                <a:lnTo>
                  <a:pt x="0" y="0"/>
                </a:lnTo>
                <a:lnTo>
                  <a:pt x="2811" y="0"/>
                </a:lnTo>
                <a:lnTo>
                  <a:pt x="4069" y="1270"/>
                </a:lnTo>
                <a:lnTo>
                  <a:pt x="4908" y="3386"/>
                </a:lnTo>
                <a:lnTo>
                  <a:pt x="5466" y="6067"/>
                </a:lnTo>
                <a:lnTo>
                  <a:pt x="7109" y="7855"/>
                </a:lnTo>
                <a:lnTo>
                  <a:pt x="9474" y="9046"/>
                </a:lnTo>
                <a:lnTo>
                  <a:pt x="15489" y="10371"/>
                </a:lnTo>
                <a:lnTo>
                  <a:pt x="22395" y="10959"/>
                </a:lnTo>
                <a:lnTo>
                  <a:pt x="29825" y="12386"/>
                </a:lnTo>
                <a:lnTo>
                  <a:pt x="51627" y="17358"/>
                </a:lnTo>
                <a:lnTo>
                  <a:pt x="60743" y="20462"/>
                </a:lnTo>
                <a:lnTo>
                  <a:pt x="68090" y="23801"/>
                </a:lnTo>
                <a:lnTo>
                  <a:pt x="74258" y="27297"/>
                </a:lnTo>
                <a:lnTo>
                  <a:pt x="82180" y="29628"/>
                </a:lnTo>
                <a:lnTo>
                  <a:pt x="91272" y="31182"/>
                </a:lnTo>
                <a:lnTo>
                  <a:pt x="101143" y="32218"/>
                </a:lnTo>
                <a:lnTo>
                  <a:pt x="110263" y="34178"/>
                </a:lnTo>
                <a:lnTo>
                  <a:pt x="118884" y="36755"/>
                </a:lnTo>
                <a:lnTo>
                  <a:pt x="127171" y="39744"/>
                </a:lnTo>
                <a:lnTo>
                  <a:pt x="135235" y="41735"/>
                </a:lnTo>
                <a:lnTo>
                  <a:pt x="143152" y="43064"/>
                </a:lnTo>
                <a:lnTo>
                  <a:pt x="150969" y="43949"/>
                </a:lnTo>
                <a:lnTo>
                  <a:pt x="161261" y="45809"/>
                </a:lnTo>
                <a:lnTo>
                  <a:pt x="173202" y="48319"/>
                </a:lnTo>
                <a:lnTo>
                  <a:pt x="186243" y="51263"/>
                </a:lnTo>
                <a:lnTo>
                  <a:pt x="244760" y="61307"/>
                </a:lnTo>
                <a:lnTo>
                  <a:pt x="283478" y="67541"/>
                </a:lnTo>
                <a:lnTo>
                  <a:pt x="311830" y="72967"/>
                </a:lnTo>
                <a:lnTo>
                  <a:pt x="333272" y="77854"/>
                </a:lnTo>
                <a:lnTo>
                  <a:pt x="350106" y="82383"/>
                </a:lnTo>
                <a:lnTo>
                  <a:pt x="362599" y="85402"/>
                </a:lnTo>
                <a:lnTo>
                  <a:pt x="372197" y="87414"/>
                </a:lnTo>
                <a:lnTo>
                  <a:pt x="379866" y="88756"/>
                </a:lnTo>
                <a:lnTo>
                  <a:pt x="388789" y="90920"/>
                </a:lnTo>
                <a:lnTo>
                  <a:pt x="398548" y="93633"/>
                </a:lnTo>
                <a:lnTo>
                  <a:pt x="408863" y="96712"/>
                </a:lnTo>
                <a:lnTo>
                  <a:pt x="417010" y="98764"/>
                </a:lnTo>
                <a:lnTo>
                  <a:pt x="429449" y="101045"/>
                </a:lnTo>
                <a:lnTo>
                  <a:pt x="433274" y="102923"/>
                </a:lnTo>
                <a:lnTo>
                  <a:pt x="435824" y="105445"/>
                </a:lnTo>
                <a:lnTo>
                  <a:pt x="437525" y="108397"/>
                </a:lnTo>
                <a:lnTo>
                  <a:pt x="439928" y="110364"/>
                </a:lnTo>
                <a:lnTo>
                  <a:pt x="442800" y="111676"/>
                </a:lnTo>
                <a:lnTo>
                  <a:pt x="445985" y="112550"/>
                </a:lnTo>
                <a:lnTo>
                  <a:pt x="446838" y="113133"/>
                </a:lnTo>
                <a:lnTo>
                  <a:pt x="446137" y="113522"/>
                </a:lnTo>
                <a:lnTo>
                  <a:pt x="444400" y="113781"/>
                </a:lnTo>
                <a:lnTo>
                  <a:pt x="439082" y="117456"/>
                </a:lnTo>
                <a:lnTo>
                  <a:pt x="435886" y="120213"/>
                </a:lnTo>
                <a:lnTo>
                  <a:pt x="428676" y="123322"/>
                </a:lnTo>
                <a:lnTo>
                  <a:pt x="418789" y="126665"/>
                </a:lnTo>
                <a:lnTo>
                  <a:pt x="407117" y="130163"/>
                </a:lnTo>
                <a:lnTo>
                  <a:pt x="396796" y="132495"/>
                </a:lnTo>
                <a:lnTo>
                  <a:pt x="387376" y="134050"/>
                </a:lnTo>
                <a:lnTo>
                  <a:pt x="378555" y="135086"/>
                </a:lnTo>
                <a:lnTo>
                  <a:pt x="370135" y="137047"/>
                </a:lnTo>
                <a:lnTo>
                  <a:pt x="361981" y="139625"/>
                </a:lnTo>
                <a:lnTo>
                  <a:pt x="354006" y="142613"/>
                </a:lnTo>
                <a:lnTo>
                  <a:pt x="343609" y="145875"/>
                </a:lnTo>
                <a:lnTo>
                  <a:pt x="318510" y="152886"/>
                </a:lnTo>
                <a:lnTo>
                  <a:pt x="307245" y="156534"/>
                </a:lnTo>
                <a:lnTo>
                  <a:pt x="297195" y="160236"/>
                </a:lnTo>
                <a:lnTo>
                  <a:pt x="287955" y="163974"/>
                </a:lnTo>
                <a:lnTo>
                  <a:pt x="279255" y="166466"/>
                </a:lnTo>
                <a:lnTo>
                  <a:pt x="270915" y="168127"/>
                </a:lnTo>
                <a:lnTo>
                  <a:pt x="262815" y="169235"/>
                </a:lnTo>
                <a:lnTo>
                  <a:pt x="253605" y="172513"/>
                </a:lnTo>
                <a:lnTo>
                  <a:pt x="243655" y="177238"/>
                </a:lnTo>
                <a:lnTo>
                  <a:pt x="233211" y="182929"/>
                </a:lnTo>
                <a:lnTo>
                  <a:pt x="222439" y="187992"/>
                </a:lnTo>
                <a:lnTo>
                  <a:pt x="211448" y="192638"/>
                </a:lnTo>
                <a:lnTo>
                  <a:pt x="200310" y="197005"/>
                </a:lnTo>
                <a:lnTo>
                  <a:pt x="177775" y="205244"/>
                </a:lnTo>
                <a:lnTo>
                  <a:pt x="143745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1"/>
          <p:cNvSpPr/>
          <p:nvPr/>
        </p:nvSpPr>
        <p:spPr>
          <a:xfrm>
            <a:off x="5006340" y="5121311"/>
            <a:ext cx="365761" cy="353659"/>
          </a:xfrm>
          <a:custGeom>
            <a:avLst/>
            <a:gdLst/>
            <a:ahLst/>
            <a:cxnLst/>
            <a:rect l="0" t="0" r="0" b="0"/>
            <a:pathLst>
              <a:path w="365761" h="353659">
                <a:moveTo>
                  <a:pt x="0" y="285078"/>
                </a:moveTo>
                <a:lnTo>
                  <a:pt x="6068" y="285078"/>
                </a:lnTo>
                <a:lnTo>
                  <a:pt x="7855" y="286348"/>
                </a:lnTo>
                <a:lnTo>
                  <a:pt x="9046" y="288465"/>
                </a:lnTo>
                <a:lnTo>
                  <a:pt x="9841" y="291146"/>
                </a:lnTo>
                <a:lnTo>
                  <a:pt x="11640" y="291664"/>
                </a:lnTo>
                <a:lnTo>
                  <a:pt x="14110" y="290739"/>
                </a:lnTo>
                <a:lnTo>
                  <a:pt x="17027" y="288852"/>
                </a:lnTo>
                <a:lnTo>
                  <a:pt x="23654" y="286755"/>
                </a:lnTo>
                <a:lnTo>
                  <a:pt x="27199" y="286196"/>
                </a:lnTo>
                <a:lnTo>
                  <a:pt x="34525" y="282189"/>
                </a:lnTo>
                <a:lnTo>
                  <a:pt x="45789" y="272792"/>
                </a:lnTo>
                <a:lnTo>
                  <a:pt x="49576" y="269268"/>
                </a:lnTo>
                <a:lnTo>
                  <a:pt x="53370" y="263108"/>
                </a:lnTo>
                <a:lnTo>
                  <a:pt x="57170" y="255191"/>
                </a:lnTo>
                <a:lnTo>
                  <a:pt x="78462" y="202975"/>
                </a:lnTo>
                <a:lnTo>
                  <a:pt x="84057" y="190973"/>
                </a:lnTo>
                <a:lnTo>
                  <a:pt x="89058" y="181701"/>
                </a:lnTo>
                <a:lnTo>
                  <a:pt x="93662" y="174250"/>
                </a:lnTo>
                <a:lnTo>
                  <a:pt x="98001" y="166743"/>
                </a:lnTo>
                <a:lnTo>
                  <a:pt x="106209" y="151628"/>
                </a:lnTo>
                <a:lnTo>
                  <a:pt x="121827" y="121229"/>
                </a:lnTo>
                <a:lnTo>
                  <a:pt x="129498" y="106000"/>
                </a:lnTo>
                <a:lnTo>
                  <a:pt x="133322" y="97113"/>
                </a:lnTo>
                <a:lnTo>
                  <a:pt x="137141" y="87378"/>
                </a:lnTo>
                <a:lnTo>
                  <a:pt x="140957" y="77079"/>
                </a:lnTo>
                <a:lnTo>
                  <a:pt x="146042" y="68941"/>
                </a:lnTo>
                <a:lnTo>
                  <a:pt x="151971" y="62247"/>
                </a:lnTo>
                <a:lnTo>
                  <a:pt x="158464" y="56514"/>
                </a:lnTo>
                <a:lnTo>
                  <a:pt x="169065" y="46758"/>
                </a:lnTo>
                <a:lnTo>
                  <a:pt x="182173" y="34125"/>
                </a:lnTo>
                <a:lnTo>
                  <a:pt x="197980" y="18478"/>
                </a:lnTo>
                <a:lnTo>
                  <a:pt x="200566" y="14635"/>
                </a:lnTo>
                <a:lnTo>
                  <a:pt x="203440" y="6978"/>
                </a:lnTo>
                <a:lnTo>
                  <a:pt x="205477" y="4428"/>
                </a:lnTo>
                <a:lnTo>
                  <a:pt x="208104" y="2728"/>
                </a:lnTo>
                <a:lnTo>
                  <a:pt x="214411" y="839"/>
                </a:lnTo>
                <a:lnTo>
                  <a:pt x="221447" y="0"/>
                </a:lnTo>
                <a:lnTo>
                  <a:pt x="225101" y="1046"/>
                </a:lnTo>
                <a:lnTo>
                  <a:pt x="232548" y="5595"/>
                </a:lnTo>
                <a:lnTo>
                  <a:pt x="240091" y="15237"/>
                </a:lnTo>
                <a:lnTo>
                  <a:pt x="243881" y="21364"/>
                </a:lnTo>
                <a:lnTo>
                  <a:pt x="251478" y="31558"/>
                </a:lnTo>
                <a:lnTo>
                  <a:pt x="259087" y="40323"/>
                </a:lnTo>
                <a:lnTo>
                  <a:pt x="266703" y="48452"/>
                </a:lnTo>
                <a:lnTo>
                  <a:pt x="270512" y="53667"/>
                </a:lnTo>
                <a:lnTo>
                  <a:pt x="274321" y="59684"/>
                </a:lnTo>
                <a:lnTo>
                  <a:pt x="278131" y="66236"/>
                </a:lnTo>
                <a:lnTo>
                  <a:pt x="282363" y="76901"/>
                </a:lnTo>
                <a:lnTo>
                  <a:pt x="285515" y="87145"/>
                </a:lnTo>
                <a:lnTo>
                  <a:pt x="288133" y="93433"/>
                </a:lnTo>
                <a:lnTo>
                  <a:pt x="291149" y="100165"/>
                </a:lnTo>
                <a:lnTo>
                  <a:pt x="297886" y="114418"/>
                </a:lnTo>
                <a:lnTo>
                  <a:pt x="301460" y="121775"/>
                </a:lnTo>
                <a:lnTo>
                  <a:pt x="305113" y="131759"/>
                </a:lnTo>
                <a:lnTo>
                  <a:pt x="308819" y="143496"/>
                </a:lnTo>
                <a:lnTo>
                  <a:pt x="312559" y="156400"/>
                </a:lnTo>
                <a:lnTo>
                  <a:pt x="316323" y="167543"/>
                </a:lnTo>
                <a:lnTo>
                  <a:pt x="320101" y="177511"/>
                </a:lnTo>
                <a:lnTo>
                  <a:pt x="323891" y="186697"/>
                </a:lnTo>
                <a:lnTo>
                  <a:pt x="326417" y="195361"/>
                </a:lnTo>
                <a:lnTo>
                  <a:pt x="328101" y="203677"/>
                </a:lnTo>
                <a:lnTo>
                  <a:pt x="329224" y="211761"/>
                </a:lnTo>
                <a:lnTo>
                  <a:pt x="331242" y="222230"/>
                </a:lnTo>
                <a:lnTo>
                  <a:pt x="336872" y="247409"/>
                </a:lnTo>
                <a:lnTo>
                  <a:pt x="340151" y="259966"/>
                </a:lnTo>
                <a:lnTo>
                  <a:pt x="343607" y="272147"/>
                </a:lnTo>
                <a:lnTo>
                  <a:pt x="347181" y="284077"/>
                </a:lnTo>
                <a:lnTo>
                  <a:pt x="350834" y="294571"/>
                </a:lnTo>
                <a:lnTo>
                  <a:pt x="354539" y="304107"/>
                </a:lnTo>
                <a:lnTo>
                  <a:pt x="358279" y="313004"/>
                </a:lnTo>
                <a:lnTo>
                  <a:pt x="360773" y="320206"/>
                </a:lnTo>
                <a:lnTo>
                  <a:pt x="362435" y="326276"/>
                </a:lnTo>
                <a:lnTo>
                  <a:pt x="365760" y="3536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2"/>
          <p:cNvSpPr/>
          <p:nvPr/>
        </p:nvSpPr>
        <p:spPr>
          <a:xfrm>
            <a:off x="7943850" y="4926529"/>
            <a:ext cx="537210" cy="326427"/>
          </a:xfrm>
          <a:custGeom>
            <a:avLst/>
            <a:gdLst/>
            <a:ahLst/>
            <a:cxnLst/>
            <a:rect l="0" t="0" r="0" b="0"/>
            <a:pathLst>
              <a:path w="537210" h="326427">
                <a:moveTo>
                  <a:pt x="0" y="319840"/>
                </a:moveTo>
                <a:lnTo>
                  <a:pt x="6067" y="325908"/>
                </a:lnTo>
                <a:lnTo>
                  <a:pt x="9125" y="326426"/>
                </a:lnTo>
                <a:lnTo>
                  <a:pt x="12433" y="325501"/>
                </a:lnTo>
                <a:lnTo>
                  <a:pt x="19495" y="321086"/>
                </a:lnTo>
                <a:lnTo>
                  <a:pt x="26868" y="314890"/>
                </a:lnTo>
                <a:lnTo>
                  <a:pt x="31882" y="310191"/>
                </a:lnTo>
                <a:lnTo>
                  <a:pt x="44226" y="298195"/>
                </a:lnTo>
                <a:lnTo>
                  <a:pt x="220142" y="122550"/>
                </a:lnTo>
                <a:lnTo>
                  <a:pt x="228041" y="113384"/>
                </a:lnTo>
                <a:lnTo>
                  <a:pt x="234577" y="104732"/>
                </a:lnTo>
                <a:lnTo>
                  <a:pt x="240204" y="96425"/>
                </a:lnTo>
                <a:lnTo>
                  <a:pt x="246496" y="89617"/>
                </a:lnTo>
                <a:lnTo>
                  <a:pt x="253231" y="83808"/>
                </a:lnTo>
                <a:lnTo>
                  <a:pt x="260260" y="78665"/>
                </a:lnTo>
                <a:lnTo>
                  <a:pt x="267487" y="72697"/>
                </a:lnTo>
                <a:lnTo>
                  <a:pt x="274844" y="66178"/>
                </a:lnTo>
                <a:lnTo>
                  <a:pt x="282289" y="59292"/>
                </a:lnTo>
                <a:lnTo>
                  <a:pt x="289793" y="53432"/>
                </a:lnTo>
                <a:lnTo>
                  <a:pt x="304903" y="43533"/>
                </a:lnTo>
                <a:lnTo>
                  <a:pt x="320085" y="34901"/>
                </a:lnTo>
                <a:lnTo>
                  <a:pt x="334029" y="26831"/>
                </a:lnTo>
                <a:lnTo>
                  <a:pt x="344461" y="19010"/>
                </a:lnTo>
                <a:lnTo>
                  <a:pt x="353331" y="11302"/>
                </a:lnTo>
                <a:lnTo>
                  <a:pt x="357474" y="7468"/>
                </a:lnTo>
                <a:lnTo>
                  <a:pt x="362776" y="4912"/>
                </a:lnTo>
                <a:lnTo>
                  <a:pt x="375439" y="2072"/>
                </a:lnTo>
                <a:lnTo>
                  <a:pt x="389535" y="810"/>
                </a:lnTo>
                <a:lnTo>
                  <a:pt x="407145" y="0"/>
                </a:lnTo>
                <a:lnTo>
                  <a:pt x="409860" y="1203"/>
                </a:lnTo>
                <a:lnTo>
                  <a:pt x="416263" y="5927"/>
                </a:lnTo>
                <a:lnTo>
                  <a:pt x="421019" y="11505"/>
                </a:lnTo>
                <a:lnTo>
                  <a:pt x="426729" y="19033"/>
                </a:lnTo>
                <a:lnTo>
                  <a:pt x="433076" y="27863"/>
                </a:lnTo>
                <a:lnTo>
                  <a:pt x="438577" y="35018"/>
                </a:lnTo>
                <a:lnTo>
                  <a:pt x="443514" y="41059"/>
                </a:lnTo>
                <a:lnTo>
                  <a:pt x="448077" y="46356"/>
                </a:lnTo>
                <a:lnTo>
                  <a:pt x="452387" y="52427"/>
                </a:lnTo>
                <a:lnTo>
                  <a:pt x="456532" y="59015"/>
                </a:lnTo>
                <a:lnTo>
                  <a:pt x="460564" y="65947"/>
                </a:lnTo>
                <a:lnTo>
                  <a:pt x="468333" y="83268"/>
                </a:lnTo>
                <a:lnTo>
                  <a:pt x="507286" y="177005"/>
                </a:lnTo>
                <a:lnTo>
                  <a:pt x="510911" y="183977"/>
                </a:lnTo>
                <a:lnTo>
                  <a:pt x="514597" y="189895"/>
                </a:lnTo>
                <a:lnTo>
                  <a:pt x="520810" y="199857"/>
                </a:lnTo>
                <a:lnTo>
                  <a:pt x="522466" y="204291"/>
                </a:lnTo>
                <a:lnTo>
                  <a:pt x="537209" y="2284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trapezoids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2895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Notice that we can prove that exactly one pair of opposite sides of the quadrilateral above are parallel. </a:t>
            </a:r>
          </a:p>
          <a:p>
            <a:pPr>
              <a:lnSpc>
                <a:spcPct val="80000"/>
              </a:lnSpc>
            </a:pPr>
            <a:r>
              <a:rPr lang="en-US" sz="2800"/>
              <a:t>We have two lines cut by a transversal so that same side interior angles are supplementary.</a:t>
            </a:r>
          </a:p>
          <a:p>
            <a:pPr>
              <a:lnSpc>
                <a:spcPct val="80000"/>
              </a:lnSpc>
            </a:pPr>
            <a:r>
              <a:rPr lang="en-US" sz="2800"/>
              <a:t>The bases are the two parallel sides, not top and bottom.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270375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03713"/>
            <a:ext cx="4219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243"/>
          <p:cNvSpPr/>
          <p:nvPr/>
        </p:nvSpPr>
        <p:spPr>
          <a:xfrm>
            <a:off x="3034108" y="4217670"/>
            <a:ext cx="954823" cy="2342680"/>
          </a:xfrm>
          <a:custGeom>
            <a:avLst/>
            <a:gdLst/>
            <a:ahLst/>
            <a:cxnLst/>
            <a:rect l="0" t="0" r="0" b="0"/>
            <a:pathLst>
              <a:path w="954823" h="2342680">
                <a:moveTo>
                  <a:pt x="943532" y="2331720"/>
                </a:moveTo>
                <a:lnTo>
                  <a:pt x="954491" y="2342679"/>
                </a:lnTo>
                <a:lnTo>
                  <a:pt x="954822" y="2336942"/>
                </a:lnTo>
                <a:lnTo>
                  <a:pt x="945108" y="2296587"/>
                </a:lnTo>
                <a:lnTo>
                  <a:pt x="943312" y="2293057"/>
                </a:lnTo>
                <a:lnTo>
                  <a:pt x="940846" y="2290705"/>
                </a:lnTo>
                <a:lnTo>
                  <a:pt x="937931" y="2289136"/>
                </a:lnTo>
                <a:lnTo>
                  <a:pt x="935988" y="2286820"/>
                </a:lnTo>
                <a:lnTo>
                  <a:pt x="934693" y="2284007"/>
                </a:lnTo>
                <a:lnTo>
                  <a:pt x="933829" y="2280861"/>
                </a:lnTo>
                <a:lnTo>
                  <a:pt x="929483" y="2273979"/>
                </a:lnTo>
                <a:lnTo>
                  <a:pt x="922412" y="2265280"/>
                </a:lnTo>
                <a:lnTo>
                  <a:pt x="921445" y="2260705"/>
                </a:lnTo>
                <a:lnTo>
                  <a:pt x="921187" y="2257706"/>
                </a:lnTo>
                <a:lnTo>
                  <a:pt x="919746" y="2254437"/>
                </a:lnTo>
                <a:lnTo>
                  <a:pt x="911648" y="2243769"/>
                </a:lnTo>
                <a:lnTo>
                  <a:pt x="904808" y="2236327"/>
                </a:lnTo>
                <a:lnTo>
                  <a:pt x="902476" y="2231294"/>
                </a:lnTo>
                <a:lnTo>
                  <a:pt x="899885" y="2218930"/>
                </a:lnTo>
                <a:lnTo>
                  <a:pt x="891960" y="2204967"/>
                </a:lnTo>
                <a:lnTo>
                  <a:pt x="882511" y="2191565"/>
                </a:lnTo>
                <a:lnTo>
                  <a:pt x="878311" y="2181375"/>
                </a:lnTo>
                <a:lnTo>
                  <a:pt x="874345" y="2164486"/>
                </a:lnTo>
                <a:lnTo>
                  <a:pt x="856784" y="2133400"/>
                </a:lnTo>
                <a:lnTo>
                  <a:pt x="845593" y="2102217"/>
                </a:lnTo>
                <a:lnTo>
                  <a:pt x="830693" y="2075335"/>
                </a:lnTo>
                <a:lnTo>
                  <a:pt x="808212" y="2036671"/>
                </a:lnTo>
                <a:lnTo>
                  <a:pt x="783971" y="1973693"/>
                </a:lnTo>
                <a:lnTo>
                  <a:pt x="773160" y="1940017"/>
                </a:lnTo>
                <a:lnTo>
                  <a:pt x="744909" y="1888672"/>
                </a:lnTo>
                <a:lnTo>
                  <a:pt x="740955" y="1874036"/>
                </a:lnTo>
                <a:lnTo>
                  <a:pt x="739900" y="1866578"/>
                </a:lnTo>
                <a:lnTo>
                  <a:pt x="737928" y="1861605"/>
                </a:lnTo>
                <a:lnTo>
                  <a:pt x="735342" y="1858290"/>
                </a:lnTo>
                <a:lnTo>
                  <a:pt x="732349" y="1856080"/>
                </a:lnTo>
                <a:lnTo>
                  <a:pt x="725636" y="1843464"/>
                </a:lnTo>
                <a:lnTo>
                  <a:pt x="718103" y="1821714"/>
                </a:lnTo>
                <a:lnTo>
                  <a:pt x="715071" y="1810410"/>
                </a:lnTo>
                <a:lnTo>
                  <a:pt x="685626" y="1747437"/>
                </a:lnTo>
                <a:lnTo>
                  <a:pt x="675230" y="1720483"/>
                </a:lnTo>
                <a:lnTo>
                  <a:pt x="658945" y="1662388"/>
                </a:lnTo>
                <a:lnTo>
                  <a:pt x="658299" y="1654086"/>
                </a:lnTo>
                <a:lnTo>
                  <a:pt x="633260" y="1601080"/>
                </a:lnTo>
                <a:lnTo>
                  <a:pt x="608206" y="1553007"/>
                </a:lnTo>
                <a:lnTo>
                  <a:pt x="579962" y="1484322"/>
                </a:lnTo>
                <a:lnTo>
                  <a:pt x="575359" y="1475462"/>
                </a:lnTo>
                <a:lnTo>
                  <a:pt x="572353" y="1471321"/>
                </a:lnTo>
                <a:lnTo>
                  <a:pt x="551819" y="1424129"/>
                </a:lnTo>
                <a:lnTo>
                  <a:pt x="547187" y="1408493"/>
                </a:lnTo>
                <a:lnTo>
                  <a:pt x="511523" y="1345020"/>
                </a:lnTo>
                <a:lnTo>
                  <a:pt x="477548" y="1263305"/>
                </a:lnTo>
                <a:lnTo>
                  <a:pt x="467569" y="1249361"/>
                </a:lnTo>
                <a:lnTo>
                  <a:pt x="463416" y="1238155"/>
                </a:lnTo>
                <a:lnTo>
                  <a:pt x="455976" y="1226791"/>
                </a:lnTo>
                <a:lnTo>
                  <a:pt x="453790" y="1219187"/>
                </a:lnTo>
                <a:lnTo>
                  <a:pt x="451117" y="1202687"/>
                </a:lnTo>
                <a:lnTo>
                  <a:pt x="446128" y="1190271"/>
                </a:lnTo>
                <a:lnTo>
                  <a:pt x="443019" y="1185943"/>
                </a:lnTo>
                <a:lnTo>
                  <a:pt x="439676" y="1183059"/>
                </a:lnTo>
                <a:lnTo>
                  <a:pt x="436178" y="1181136"/>
                </a:lnTo>
                <a:lnTo>
                  <a:pt x="433846" y="1177314"/>
                </a:lnTo>
                <a:lnTo>
                  <a:pt x="420466" y="1131937"/>
                </a:lnTo>
                <a:lnTo>
                  <a:pt x="411077" y="1114886"/>
                </a:lnTo>
                <a:lnTo>
                  <a:pt x="406461" y="1101791"/>
                </a:lnTo>
                <a:lnTo>
                  <a:pt x="400880" y="1093781"/>
                </a:lnTo>
                <a:lnTo>
                  <a:pt x="398884" y="1088597"/>
                </a:lnTo>
                <a:lnTo>
                  <a:pt x="392294" y="1062027"/>
                </a:lnTo>
                <a:lnTo>
                  <a:pt x="386078" y="1043231"/>
                </a:lnTo>
                <a:lnTo>
                  <a:pt x="383979" y="1031570"/>
                </a:lnTo>
                <a:lnTo>
                  <a:pt x="380305" y="1026588"/>
                </a:lnTo>
                <a:lnTo>
                  <a:pt x="377547" y="1023482"/>
                </a:lnTo>
                <a:lnTo>
                  <a:pt x="375709" y="1020141"/>
                </a:lnTo>
                <a:lnTo>
                  <a:pt x="373666" y="1013042"/>
                </a:lnTo>
                <a:lnTo>
                  <a:pt x="372516" y="1001906"/>
                </a:lnTo>
                <a:lnTo>
                  <a:pt x="371084" y="998137"/>
                </a:lnTo>
                <a:lnTo>
                  <a:pt x="364272" y="986765"/>
                </a:lnTo>
                <a:lnTo>
                  <a:pt x="360419" y="975352"/>
                </a:lnTo>
                <a:lnTo>
                  <a:pt x="353068" y="963927"/>
                </a:lnTo>
                <a:lnTo>
                  <a:pt x="349056" y="952499"/>
                </a:lnTo>
                <a:lnTo>
                  <a:pt x="341658" y="941069"/>
                </a:lnTo>
                <a:lnTo>
                  <a:pt x="337632" y="929639"/>
                </a:lnTo>
                <a:lnTo>
                  <a:pt x="330230" y="918209"/>
                </a:lnTo>
                <a:lnTo>
                  <a:pt x="326203" y="906780"/>
                </a:lnTo>
                <a:lnTo>
                  <a:pt x="318800" y="895350"/>
                </a:lnTo>
                <a:lnTo>
                  <a:pt x="316623" y="887729"/>
                </a:lnTo>
                <a:lnTo>
                  <a:pt x="315398" y="876299"/>
                </a:lnTo>
                <a:lnTo>
                  <a:pt x="313956" y="872489"/>
                </a:lnTo>
                <a:lnTo>
                  <a:pt x="294095" y="838236"/>
                </a:lnTo>
                <a:lnTo>
                  <a:pt x="292943" y="832712"/>
                </a:lnTo>
                <a:lnTo>
                  <a:pt x="292204" y="818818"/>
                </a:lnTo>
                <a:lnTo>
                  <a:pt x="286007" y="801553"/>
                </a:lnTo>
                <a:lnTo>
                  <a:pt x="272536" y="774234"/>
                </a:lnTo>
                <a:lnTo>
                  <a:pt x="261412" y="757017"/>
                </a:lnTo>
                <a:lnTo>
                  <a:pt x="251343" y="731454"/>
                </a:lnTo>
                <a:lnTo>
                  <a:pt x="234830" y="669437"/>
                </a:lnTo>
                <a:lnTo>
                  <a:pt x="212467" y="611541"/>
                </a:lnTo>
                <a:lnTo>
                  <a:pt x="204668" y="598745"/>
                </a:lnTo>
                <a:lnTo>
                  <a:pt x="202398" y="590805"/>
                </a:lnTo>
                <a:lnTo>
                  <a:pt x="199670" y="574090"/>
                </a:lnTo>
                <a:lnTo>
                  <a:pt x="180832" y="528872"/>
                </a:lnTo>
                <a:lnTo>
                  <a:pt x="177834" y="518264"/>
                </a:lnTo>
                <a:lnTo>
                  <a:pt x="168948" y="494144"/>
                </a:lnTo>
                <a:lnTo>
                  <a:pt x="168063" y="489449"/>
                </a:lnTo>
                <a:lnTo>
                  <a:pt x="163692" y="480846"/>
                </a:lnTo>
                <a:lnTo>
                  <a:pt x="160748" y="476774"/>
                </a:lnTo>
                <a:lnTo>
                  <a:pt x="157478" y="468862"/>
                </a:lnTo>
                <a:lnTo>
                  <a:pt x="155637" y="457269"/>
                </a:lnTo>
                <a:lnTo>
                  <a:pt x="155378" y="453435"/>
                </a:lnTo>
                <a:lnTo>
                  <a:pt x="153936" y="449610"/>
                </a:lnTo>
                <a:lnTo>
                  <a:pt x="147108" y="438158"/>
                </a:lnTo>
                <a:lnTo>
                  <a:pt x="143251" y="426722"/>
                </a:lnTo>
                <a:lnTo>
                  <a:pt x="135899" y="415290"/>
                </a:lnTo>
                <a:lnTo>
                  <a:pt x="131886" y="403860"/>
                </a:lnTo>
                <a:lnTo>
                  <a:pt x="124489" y="392430"/>
                </a:lnTo>
                <a:lnTo>
                  <a:pt x="122312" y="384809"/>
                </a:lnTo>
                <a:lnTo>
                  <a:pt x="121087" y="373379"/>
                </a:lnTo>
                <a:lnTo>
                  <a:pt x="119646" y="370839"/>
                </a:lnTo>
                <a:lnTo>
                  <a:pt x="117414" y="369146"/>
                </a:lnTo>
                <a:lnTo>
                  <a:pt x="114657" y="368017"/>
                </a:lnTo>
                <a:lnTo>
                  <a:pt x="112818" y="365994"/>
                </a:lnTo>
                <a:lnTo>
                  <a:pt x="111593" y="363376"/>
                </a:lnTo>
                <a:lnTo>
                  <a:pt x="110231" y="357080"/>
                </a:lnTo>
                <a:lnTo>
                  <a:pt x="109626" y="350049"/>
                </a:lnTo>
                <a:lnTo>
                  <a:pt x="108194" y="346395"/>
                </a:lnTo>
                <a:lnTo>
                  <a:pt x="103217" y="338950"/>
                </a:lnTo>
                <a:lnTo>
                  <a:pt x="100159" y="328021"/>
                </a:lnTo>
                <a:lnTo>
                  <a:pt x="99343" y="321550"/>
                </a:lnTo>
                <a:lnTo>
                  <a:pt x="97529" y="317237"/>
                </a:lnTo>
                <a:lnTo>
                  <a:pt x="95050" y="314361"/>
                </a:lnTo>
                <a:lnTo>
                  <a:pt x="92127" y="312444"/>
                </a:lnTo>
                <a:lnTo>
                  <a:pt x="75878" y="273339"/>
                </a:lnTo>
                <a:lnTo>
                  <a:pt x="67112" y="231696"/>
                </a:lnTo>
                <a:lnTo>
                  <a:pt x="63746" y="192110"/>
                </a:lnTo>
                <a:lnTo>
                  <a:pt x="62367" y="189033"/>
                </a:lnTo>
                <a:lnTo>
                  <a:pt x="60179" y="186982"/>
                </a:lnTo>
                <a:lnTo>
                  <a:pt x="57450" y="185614"/>
                </a:lnTo>
                <a:lnTo>
                  <a:pt x="55630" y="183433"/>
                </a:lnTo>
                <a:lnTo>
                  <a:pt x="54418" y="180708"/>
                </a:lnTo>
                <a:lnTo>
                  <a:pt x="53070" y="174294"/>
                </a:lnTo>
                <a:lnTo>
                  <a:pt x="51993" y="127847"/>
                </a:lnTo>
                <a:lnTo>
                  <a:pt x="48605" y="123284"/>
                </a:lnTo>
                <a:lnTo>
                  <a:pt x="45924" y="120289"/>
                </a:lnTo>
                <a:lnTo>
                  <a:pt x="44137" y="117023"/>
                </a:lnTo>
                <a:lnTo>
                  <a:pt x="30762" y="73532"/>
                </a:lnTo>
                <a:lnTo>
                  <a:pt x="29275" y="59173"/>
                </a:lnTo>
                <a:lnTo>
                  <a:pt x="29174" y="51681"/>
                </a:lnTo>
                <a:lnTo>
                  <a:pt x="27890" y="49694"/>
                </a:lnTo>
                <a:lnTo>
                  <a:pt x="25764" y="48369"/>
                </a:lnTo>
                <a:lnTo>
                  <a:pt x="23076" y="47486"/>
                </a:lnTo>
                <a:lnTo>
                  <a:pt x="21285" y="45627"/>
                </a:lnTo>
                <a:lnTo>
                  <a:pt x="20090" y="43118"/>
                </a:lnTo>
                <a:lnTo>
                  <a:pt x="18763" y="36943"/>
                </a:lnTo>
                <a:lnTo>
                  <a:pt x="17714" y="13203"/>
                </a:lnTo>
                <a:lnTo>
                  <a:pt x="7861" y="1744"/>
                </a:lnTo>
                <a:lnTo>
                  <a:pt x="6062" y="1162"/>
                </a:lnTo>
                <a:lnTo>
                  <a:pt x="0" y="344"/>
                </a:lnTo>
                <a:lnTo>
                  <a:pt x="62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4"/>
          <p:cNvSpPr/>
          <p:nvPr/>
        </p:nvSpPr>
        <p:spPr>
          <a:xfrm>
            <a:off x="3851909" y="6537959"/>
            <a:ext cx="284007" cy="240017"/>
          </a:xfrm>
          <a:custGeom>
            <a:avLst/>
            <a:gdLst/>
            <a:ahLst/>
            <a:cxnLst/>
            <a:rect l="0" t="0" r="0" b="0"/>
            <a:pathLst>
              <a:path w="284007" h="240017">
                <a:moveTo>
                  <a:pt x="0" y="57150"/>
                </a:moveTo>
                <a:lnTo>
                  <a:pt x="0" y="63218"/>
                </a:lnTo>
                <a:lnTo>
                  <a:pt x="1270" y="65006"/>
                </a:lnTo>
                <a:lnTo>
                  <a:pt x="3387" y="66197"/>
                </a:lnTo>
                <a:lnTo>
                  <a:pt x="6069" y="66992"/>
                </a:lnTo>
                <a:lnTo>
                  <a:pt x="12434" y="71261"/>
                </a:lnTo>
                <a:lnTo>
                  <a:pt x="15910" y="74177"/>
                </a:lnTo>
                <a:lnTo>
                  <a:pt x="19496" y="76122"/>
                </a:lnTo>
                <a:lnTo>
                  <a:pt x="26869" y="78282"/>
                </a:lnTo>
                <a:lnTo>
                  <a:pt x="29343" y="80128"/>
                </a:lnTo>
                <a:lnTo>
                  <a:pt x="30992" y="82629"/>
                </a:lnTo>
                <a:lnTo>
                  <a:pt x="32091" y="85566"/>
                </a:lnTo>
                <a:lnTo>
                  <a:pt x="34094" y="87524"/>
                </a:lnTo>
                <a:lnTo>
                  <a:pt x="36700" y="88830"/>
                </a:lnTo>
                <a:lnTo>
                  <a:pt x="39707" y="89700"/>
                </a:lnTo>
                <a:lnTo>
                  <a:pt x="44251" y="92820"/>
                </a:lnTo>
                <a:lnTo>
                  <a:pt x="49821" y="97440"/>
                </a:lnTo>
                <a:lnTo>
                  <a:pt x="56074" y="103060"/>
                </a:lnTo>
                <a:lnTo>
                  <a:pt x="65323" y="109347"/>
                </a:lnTo>
                <a:lnTo>
                  <a:pt x="76569" y="116078"/>
                </a:lnTo>
                <a:lnTo>
                  <a:pt x="89146" y="123106"/>
                </a:lnTo>
                <a:lnTo>
                  <a:pt x="98801" y="129061"/>
                </a:lnTo>
                <a:lnTo>
                  <a:pt x="106508" y="134301"/>
                </a:lnTo>
                <a:lnTo>
                  <a:pt x="112916" y="139063"/>
                </a:lnTo>
                <a:lnTo>
                  <a:pt x="119727" y="144779"/>
                </a:lnTo>
                <a:lnTo>
                  <a:pt x="126808" y="151130"/>
                </a:lnTo>
                <a:lnTo>
                  <a:pt x="134069" y="157903"/>
                </a:lnTo>
                <a:lnTo>
                  <a:pt x="146530" y="167499"/>
                </a:lnTo>
                <a:lnTo>
                  <a:pt x="162457" y="178976"/>
                </a:lnTo>
                <a:lnTo>
                  <a:pt x="180694" y="191707"/>
                </a:lnTo>
                <a:lnTo>
                  <a:pt x="194123" y="201466"/>
                </a:lnTo>
                <a:lnTo>
                  <a:pt x="204346" y="209240"/>
                </a:lnTo>
                <a:lnTo>
                  <a:pt x="223810" y="224777"/>
                </a:lnTo>
                <a:lnTo>
                  <a:pt x="229858" y="230287"/>
                </a:lnTo>
                <a:lnTo>
                  <a:pt x="239435" y="239460"/>
                </a:lnTo>
                <a:lnTo>
                  <a:pt x="245922" y="239862"/>
                </a:lnTo>
                <a:lnTo>
                  <a:pt x="260816" y="240016"/>
                </a:lnTo>
                <a:lnTo>
                  <a:pt x="265355" y="236637"/>
                </a:lnTo>
                <a:lnTo>
                  <a:pt x="268344" y="233958"/>
                </a:lnTo>
                <a:lnTo>
                  <a:pt x="270336" y="230903"/>
                </a:lnTo>
                <a:lnTo>
                  <a:pt x="272550" y="224120"/>
                </a:lnTo>
                <a:lnTo>
                  <a:pt x="276920" y="216872"/>
                </a:lnTo>
                <a:lnTo>
                  <a:pt x="279863" y="213162"/>
                </a:lnTo>
                <a:lnTo>
                  <a:pt x="281826" y="208148"/>
                </a:lnTo>
                <a:lnTo>
                  <a:pt x="283134" y="202266"/>
                </a:lnTo>
                <a:lnTo>
                  <a:pt x="284006" y="195804"/>
                </a:lnTo>
                <a:lnTo>
                  <a:pt x="283318" y="185146"/>
                </a:lnTo>
                <a:lnTo>
                  <a:pt x="281589" y="171691"/>
                </a:lnTo>
                <a:lnTo>
                  <a:pt x="279166" y="156371"/>
                </a:lnTo>
                <a:lnTo>
                  <a:pt x="277551" y="144888"/>
                </a:lnTo>
                <a:lnTo>
                  <a:pt x="276474" y="135962"/>
                </a:lnTo>
                <a:lnTo>
                  <a:pt x="275756" y="128741"/>
                </a:lnTo>
                <a:lnTo>
                  <a:pt x="274008" y="122658"/>
                </a:lnTo>
                <a:lnTo>
                  <a:pt x="271572" y="117332"/>
                </a:lnTo>
                <a:lnTo>
                  <a:pt x="268679" y="112511"/>
                </a:lnTo>
                <a:lnTo>
                  <a:pt x="266749" y="106757"/>
                </a:lnTo>
                <a:lnTo>
                  <a:pt x="265463" y="100382"/>
                </a:lnTo>
                <a:lnTo>
                  <a:pt x="264605" y="93591"/>
                </a:lnTo>
                <a:lnTo>
                  <a:pt x="262764" y="83984"/>
                </a:lnTo>
                <a:lnTo>
                  <a:pt x="253200" y="41838"/>
                </a:lnTo>
                <a:lnTo>
                  <a:pt x="252620" y="38052"/>
                </a:lnTo>
                <a:lnTo>
                  <a:pt x="252233" y="34258"/>
                </a:lnTo>
                <a:lnTo>
                  <a:pt x="251976" y="30459"/>
                </a:lnTo>
                <a:lnTo>
                  <a:pt x="251804" y="25386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5"/>
          <p:cNvSpPr/>
          <p:nvPr/>
        </p:nvSpPr>
        <p:spPr>
          <a:xfrm>
            <a:off x="2914655" y="4149457"/>
            <a:ext cx="320035" cy="251094"/>
          </a:xfrm>
          <a:custGeom>
            <a:avLst/>
            <a:gdLst/>
            <a:ahLst/>
            <a:cxnLst/>
            <a:rect l="0" t="0" r="0" b="0"/>
            <a:pathLst>
              <a:path w="320035" h="251094">
                <a:moveTo>
                  <a:pt x="34284" y="251093"/>
                </a:moveTo>
                <a:lnTo>
                  <a:pt x="22149" y="238957"/>
                </a:lnTo>
                <a:lnTo>
                  <a:pt x="17304" y="232842"/>
                </a:lnTo>
                <a:lnTo>
                  <a:pt x="12804" y="226226"/>
                </a:lnTo>
                <a:lnTo>
                  <a:pt x="8534" y="219275"/>
                </a:lnTo>
                <a:lnTo>
                  <a:pt x="5688" y="213370"/>
                </a:lnTo>
                <a:lnTo>
                  <a:pt x="3790" y="208165"/>
                </a:lnTo>
                <a:lnTo>
                  <a:pt x="2525" y="203424"/>
                </a:lnTo>
                <a:lnTo>
                  <a:pt x="1681" y="192643"/>
                </a:lnTo>
                <a:lnTo>
                  <a:pt x="1119" y="177837"/>
                </a:lnTo>
                <a:lnTo>
                  <a:pt x="328" y="127364"/>
                </a:lnTo>
                <a:lnTo>
                  <a:pt x="0" y="33919"/>
                </a:lnTo>
                <a:lnTo>
                  <a:pt x="1268" y="27570"/>
                </a:lnTo>
                <a:lnTo>
                  <a:pt x="3384" y="20798"/>
                </a:lnTo>
                <a:lnTo>
                  <a:pt x="9836" y="3813"/>
                </a:lnTo>
                <a:lnTo>
                  <a:pt x="11636" y="2420"/>
                </a:lnTo>
                <a:lnTo>
                  <a:pt x="14105" y="1491"/>
                </a:lnTo>
                <a:lnTo>
                  <a:pt x="23649" y="183"/>
                </a:lnTo>
                <a:lnTo>
                  <a:pt x="27194" y="0"/>
                </a:lnTo>
                <a:lnTo>
                  <a:pt x="30828" y="1147"/>
                </a:lnTo>
                <a:lnTo>
                  <a:pt x="38252" y="5809"/>
                </a:lnTo>
                <a:lnTo>
                  <a:pt x="59331" y="18888"/>
                </a:lnTo>
                <a:lnTo>
                  <a:pt x="73842" y="27709"/>
                </a:lnTo>
                <a:lnTo>
                  <a:pt x="86056" y="37401"/>
                </a:lnTo>
                <a:lnTo>
                  <a:pt x="96739" y="47671"/>
                </a:lnTo>
                <a:lnTo>
                  <a:pt x="115382" y="67973"/>
                </a:lnTo>
                <a:lnTo>
                  <a:pt x="140158" y="93683"/>
                </a:lnTo>
                <a:lnTo>
                  <a:pt x="172891" y="126757"/>
                </a:lnTo>
                <a:lnTo>
                  <a:pt x="177489" y="132642"/>
                </a:lnTo>
                <a:lnTo>
                  <a:pt x="181824" y="139106"/>
                </a:lnTo>
                <a:lnTo>
                  <a:pt x="185984" y="145954"/>
                </a:lnTo>
                <a:lnTo>
                  <a:pt x="191298" y="151790"/>
                </a:lnTo>
                <a:lnTo>
                  <a:pt x="197380" y="156951"/>
                </a:lnTo>
                <a:lnTo>
                  <a:pt x="203975" y="161662"/>
                </a:lnTo>
                <a:lnTo>
                  <a:pt x="209641" y="166072"/>
                </a:lnTo>
                <a:lnTo>
                  <a:pt x="214689" y="170282"/>
                </a:lnTo>
                <a:lnTo>
                  <a:pt x="219324" y="174359"/>
                </a:lnTo>
                <a:lnTo>
                  <a:pt x="231304" y="183426"/>
                </a:lnTo>
                <a:lnTo>
                  <a:pt x="283020" y="221448"/>
                </a:lnTo>
                <a:lnTo>
                  <a:pt x="294088" y="230060"/>
                </a:lnTo>
                <a:lnTo>
                  <a:pt x="320034" y="2510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6"/>
          <p:cNvSpPr/>
          <p:nvPr/>
        </p:nvSpPr>
        <p:spPr>
          <a:xfrm>
            <a:off x="2674620" y="6503669"/>
            <a:ext cx="316181" cy="217172"/>
          </a:xfrm>
          <a:custGeom>
            <a:avLst/>
            <a:gdLst/>
            <a:ahLst/>
            <a:cxnLst/>
            <a:rect l="0" t="0" r="0" b="0"/>
            <a:pathLst>
              <a:path w="316181" h="217172">
                <a:moveTo>
                  <a:pt x="0" y="0"/>
                </a:moveTo>
                <a:lnTo>
                  <a:pt x="70806" y="0"/>
                </a:lnTo>
                <a:lnTo>
                  <a:pt x="77684" y="1271"/>
                </a:lnTo>
                <a:lnTo>
                  <a:pt x="86079" y="3388"/>
                </a:lnTo>
                <a:lnTo>
                  <a:pt x="95486" y="6068"/>
                </a:lnTo>
                <a:lnTo>
                  <a:pt x="106837" y="7856"/>
                </a:lnTo>
                <a:lnTo>
                  <a:pt x="119485" y="9047"/>
                </a:lnTo>
                <a:lnTo>
                  <a:pt x="144544" y="10372"/>
                </a:lnTo>
                <a:lnTo>
                  <a:pt x="164148" y="10959"/>
                </a:lnTo>
                <a:lnTo>
                  <a:pt x="201601" y="11291"/>
                </a:lnTo>
                <a:lnTo>
                  <a:pt x="214410" y="12607"/>
                </a:lnTo>
                <a:lnTo>
                  <a:pt x="226760" y="14755"/>
                </a:lnTo>
                <a:lnTo>
                  <a:pt x="238803" y="17457"/>
                </a:lnTo>
                <a:lnTo>
                  <a:pt x="248102" y="20528"/>
                </a:lnTo>
                <a:lnTo>
                  <a:pt x="255571" y="23845"/>
                </a:lnTo>
                <a:lnTo>
                  <a:pt x="261821" y="27327"/>
                </a:lnTo>
                <a:lnTo>
                  <a:pt x="267257" y="29648"/>
                </a:lnTo>
                <a:lnTo>
                  <a:pt x="276684" y="32228"/>
                </a:lnTo>
                <a:lnTo>
                  <a:pt x="285107" y="33373"/>
                </a:lnTo>
                <a:lnTo>
                  <a:pt x="289131" y="33680"/>
                </a:lnTo>
                <a:lnTo>
                  <a:pt x="294354" y="35153"/>
                </a:lnTo>
                <a:lnTo>
                  <a:pt x="300376" y="37405"/>
                </a:lnTo>
                <a:lnTo>
                  <a:pt x="316155" y="44078"/>
                </a:lnTo>
                <a:lnTo>
                  <a:pt x="316180" y="45895"/>
                </a:lnTo>
                <a:lnTo>
                  <a:pt x="314927" y="48377"/>
                </a:lnTo>
                <a:lnTo>
                  <a:pt x="310147" y="54521"/>
                </a:lnTo>
                <a:lnTo>
                  <a:pt x="307095" y="57937"/>
                </a:lnTo>
                <a:lnTo>
                  <a:pt x="303790" y="61485"/>
                </a:lnTo>
                <a:lnTo>
                  <a:pt x="300316" y="63851"/>
                </a:lnTo>
                <a:lnTo>
                  <a:pt x="293070" y="66478"/>
                </a:lnTo>
                <a:lnTo>
                  <a:pt x="285617" y="71032"/>
                </a:lnTo>
                <a:lnTo>
                  <a:pt x="278070" y="77290"/>
                </a:lnTo>
                <a:lnTo>
                  <a:pt x="274280" y="80737"/>
                </a:lnTo>
                <a:lnTo>
                  <a:pt x="270483" y="84305"/>
                </a:lnTo>
                <a:lnTo>
                  <a:pt x="266682" y="86683"/>
                </a:lnTo>
                <a:lnTo>
                  <a:pt x="259072" y="89327"/>
                </a:lnTo>
                <a:lnTo>
                  <a:pt x="253994" y="91301"/>
                </a:lnTo>
                <a:lnTo>
                  <a:pt x="248069" y="93887"/>
                </a:lnTo>
                <a:lnTo>
                  <a:pt x="234713" y="100148"/>
                </a:lnTo>
                <a:lnTo>
                  <a:pt x="197921" y="118253"/>
                </a:lnTo>
                <a:lnTo>
                  <a:pt x="191637" y="122015"/>
                </a:lnTo>
                <a:lnTo>
                  <a:pt x="186178" y="125794"/>
                </a:lnTo>
                <a:lnTo>
                  <a:pt x="181269" y="129583"/>
                </a:lnTo>
                <a:lnTo>
                  <a:pt x="172427" y="133793"/>
                </a:lnTo>
                <a:lnTo>
                  <a:pt x="168291" y="134915"/>
                </a:lnTo>
                <a:lnTo>
                  <a:pt x="162994" y="138203"/>
                </a:lnTo>
                <a:lnTo>
                  <a:pt x="156922" y="142936"/>
                </a:lnTo>
                <a:lnTo>
                  <a:pt x="150335" y="148631"/>
                </a:lnTo>
                <a:lnTo>
                  <a:pt x="144673" y="153698"/>
                </a:lnTo>
                <a:lnTo>
                  <a:pt x="134995" y="162714"/>
                </a:lnTo>
                <a:lnTo>
                  <a:pt x="122407" y="174929"/>
                </a:lnTo>
                <a:lnTo>
                  <a:pt x="119705" y="178850"/>
                </a:lnTo>
                <a:lnTo>
                  <a:pt x="117903" y="182733"/>
                </a:lnTo>
                <a:lnTo>
                  <a:pt x="116702" y="186593"/>
                </a:lnTo>
                <a:lnTo>
                  <a:pt x="114631" y="189165"/>
                </a:lnTo>
                <a:lnTo>
                  <a:pt x="111981" y="190880"/>
                </a:lnTo>
                <a:lnTo>
                  <a:pt x="108944" y="192023"/>
                </a:lnTo>
                <a:lnTo>
                  <a:pt x="102182" y="196681"/>
                </a:lnTo>
                <a:lnTo>
                  <a:pt x="94623" y="203057"/>
                </a:lnTo>
                <a:lnTo>
                  <a:pt x="80010" y="217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7"/>
          <p:cNvSpPr/>
          <p:nvPr/>
        </p:nvSpPr>
        <p:spPr>
          <a:xfrm>
            <a:off x="2411730" y="4572000"/>
            <a:ext cx="283736" cy="422910"/>
          </a:xfrm>
          <a:custGeom>
            <a:avLst/>
            <a:gdLst/>
            <a:ahLst/>
            <a:cxnLst/>
            <a:rect l="0" t="0" r="0" b="0"/>
            <a:pathLst>
              <a:path w="283736" h="422910">
                <a:moveTo>
                  <a:pt x="11430" y="0"/>
                </a:moveTo>
                <a:lnTo>
                  <a:pt x="21271" y="9840"/>
                </a:lnTo>
                <a:lnTo>
                  <a:pt x="25540" y="10723"/>
                </a:lnTo>
                <a:lnTo>
                  <a:pt x="28456" y="10959"/>
                </a:lnTo>
                <a:lnTo>
                  <a:pt x="32941" y="13656"/>
                </a:lnTo>
                <a:lnTo>
                  <a:pt x="38471" y="17994"/>
                </a:lnTo>
                <a:lnTo>
                  <a:pt x="53460" y="31070"/>
                </a:lnTo>
                <a:lnTo>
                  <a:pt x="62124" y="39403"/>
                </a:lnTo>
                <a:lnTo>
                  <a:pt x="68086" y="42779"/>
                </a:lnTo>
                <a:lnTo>
                  <a:pt x="75871" y="46299"/>
                </a:lnTo>
                <a:lnTo>
                  <a:pt x="84870" y="49915"/>
                </a:lnTo>
                <a:lnTo>
                  <a:pt x="92140" y="52327"/>
                </a:lnTo>
                <a:lnTo>
                  <a:pt x="98256" y="53934"/>
                </a:lnTo>
                <a:lnTo>
                  <a:pt x="103604" y="55006"/>
                </a:lnTo>
                <a:lnTo>
                  <a:pt x="109709" y="56991"/>
                </a:lnTo>
                <a:lnTo>
                  <a:pt x="116319" y="59583"/>
                </a:lnTo>
                <a:lnTo>
                  <a:pt x="123266" y="62582"/>
                </a:lnTo>
                <a:lnTo>
                  <a:pt x="127897" y="65851"/>
                </a:lnTo>
                <a:lnTo>
                  <a:pt x="130985" y="69301"/>
                </a:lnTo>
                <a:lnTo>
                  <a:pt x="133043" y="72870"/>
                </a:lnTo>
                <a:lnTo>
                  <a:pt x="136955" y="75250"/>
                </a:lnTo>
                <a:lnTo>
                  <a:pt x="142103" y="76837"/>
                </a:lnTo>
                <a:lnTo>
                  <a:pt x="148075" y="77894"/>
                </a:lnTo>
                <a:lnTo>
                  <a:pt x="154597" y="81139"/>
                </a:lnTo>
                <a:lnTo>
                  <a:pt x="161484" y="85843"/>
                </a:lnTo>
                <a:lnTo>
                  <a:pt x="168616" y="91518"/>
                </a:lnTo>
                <a:lnTo>
                  <a:pt x="175911" y="95302"/>
                </a:lnTo>
                <a:lnTo>
                  <a:pt x="183314" y="97825"/>
                </a:lnTo>
                <a:lnTo>
                  <a:pt x="190789" y="99506"/>
                </a:lnTo>
                <a:lnTo>
                  <a:pt x="197042" y="101897"/>
                </a:lnTo>
                <a:lnTo>
                  <a:pt x="202482" y="104761"/>
                </a:lnTo>
                <a:lnTo>
                  <a:pt x="207378" y="107941"/>
                </a:lnTo>
                <a:lnTo>
                  <a:pt x="214452" y="111330"/>
                </a:lnTo>
                <a:lnTo>
                  <a:pt x="222977" y="114860"/>
                </a:lnTo>
                <a:lnTo>
                  <a:pt x="232472" y="118483"/>
                </a:lnTo>
                <a:lnTo>
                  <a:pt x="241341" y="123439"/>
                </a:lnTo>
                <a:lnTo>
                  <a:pt x="249794" y="129282"/>
                </a:lnTo>
                <a:lnTo>
                  <a:pt x="269475" y="144776"/>
                </a:lnTo>
                <a:lnTo>
                  <a:pt x="272360" y="146047"/>
                </a:lnTo>
                <a:lnTo>
                  <a:pt x="278952" y="147459"/>
                </a:lnTo>
                <a:lnTo>
                  <a:pt x="281218" y="149106"/>
                </a:lnTo>
                <a:lnTo>
                  <a:pt x="282728" y="151474"/>
                </a:lnTo>
                <a:lnTo>
                  <a:pt x="283735" y="154323"/>
                </a:lnTo>
                <a:lnTo>
                  <a:pt x="283137" y="156221"/>
                </a:lnTo>
                <a:lnTo>
                  <a:pt x="281468" y="157487"/>
                </a:lnTo>
                <a:lnTo>
                  <a:pt x="279085" y="158331"/>
                </a:lnTo>
                <a:lnTo>
                  <a:pt x="277497" y="160164"/>
                </a:lnTo>
                <a:lnTo>
                  <a:pt x="276438" y="162656"/>
                </a:lnTo>
                <a:lnTo>
                  <a:pt x="275732" y="165587"/>
                </a:lnTo>
                <a:lnTo>
                  <a:pt x="271560" y="172231"/>
                </a:lnTo>
                <a:lnTo>
                  <a:pt x="268670" y="175780"/>
                </a:lnTo>
                <a:lnTo>
                  <a:pt x="264203" y="179417"/>
                </a:lnTo>
                <a:lnTo>
                  <a:pt x="258685" y="183111"/>
                </a:lnTo>
                <a:lnTo>
                  <a:pt x="252467" y="186844"/>
                </a:lnTo>
                <a:lnTo>
                  <a:pt x="244511" y="193142"/>
                </a:lnTo>
                <a:lnTo>
                  <a:pt x="235397" y="201152"/>
                </a:lnTo>
                <a:lnTo>
                  <a:pt x="225511" y="210301"/>
                </a:lnTo>
                <a:lnTo>
                  <a:pt x="215111" y="218940"/>
                </a:lnTo>
                <a:lnTo>
                  <a:pt x="204367" y="227240"/>
                </a:lnTo>
                <a:lnTo>
                  <a:pt x="193394" y="235313"/>
                </a:lnTo>
                <a:lnTo>
                  <a:pt x="184809" y="241965"/>
                </a:lnTo>
                <a:lnTo>
                  <a:pt x="177816" y="247670"/>
                </a:lnTo>
                <a:lnTo>
                  <a:pt x="171884" y="252743"/>
                </a:lnTo>
                <a:lnTo>
                  <a:pt x="162849" y="261205"/>
                </a:lnTo>
                <a:lnTo>
                  <a:pt x="139264" y="284154"/>
                </a:lnTo>
                <a:lnTo>
                  <a:pt x="128402" y="293576"/>
                </a:lnTo>
                <a:lnTo>
                  <a:pt x="118622" y="301127"/>
                </a:lnTo>
                <a:lnTo>
                  <a:pt x="109561" y="307431"/>
                </a:lnTo>
                <a:lnTo>
                  <a:pt x="100980" y="312904"/>
                </a:lnTo>
                <a:lnTo>
                  <a:pt x="92720" y="317822"/>
                </a:lnTo>
                <a:lnTo>
                  <a:pt x="84673" y="322372"/>
                </a:lnTo>
                <a:lnTo>
                  <a:pt x="74229" y="330484"/>
                </a:lnTo>
                <a:lnTo>
                  <a:pt x="62186" y="340972"/>
                </a:lnTo>
                <a:lnTo>
                  <a:pt x="31125" y="369846"/>
                </a:lnTo>
                <a:lnTo>
                  <a:pt x="24560" y="376104"/>
                </a:lnTo>
                <a:lnTo>
                  <a:pt x="17265" y="386443"/>
                </a:lnTo>
                <a:lnTo>
                  <a:pt x="12753" y="396542"/>
                </a:lnTo>
                <a:lnTo>
                  <a:pt x="0" y="4229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8"/>
          <p:cNvSpPr/>
          <p:nvPr/>
        </p:nvSpPr>
        <p:spPr>
          <a:xfrm>
            <a:off x="2789908" y="4709159"/>
            <a:ext cx="410493" cy="535564"/>
          </a:xfrm>
          <a:custGeom>
            <a:avLst/>
            <a:gdLst/>
            <a:ahLst/>
            <a:cxnLst/>
            <a:rect l="0" t="0" r="0" b="0"/>
            <a:pathLst>
              <a:path w="410493" h="535564">
                <a:moveTo>
                  <a:pt x="124742" y="0"/>
                </a:moveTo>
                <a:lnTo>
                  <a:pt x="118674" y="0"/>
                </a:lnTo>
                <a:lnTo>
                  <a:pt x="115616" y="1270"/>
                </a:lnTo>
                <a:lnTo>
                  <a:pt x="105246" y="9126"/>
                </a:lnTo>
                <a:lnTo>
                  <a:pt x="92651" y="20801"/>
                </a:lnTo>
                <a:lnTo>
                  <a:pt x="85035" y="28318"/>
                </a:lnTo>
                <a:lnTo>
                  <a:pt x="74736" y="44657"/>
                </a:lnTo>
                <a:lnTo>
                  <a:pt x="59878" y="65077"/>
                </a:lnTo>
                <a:lnTo>
                  <a:pt x="52310" y="78030"/>
                </a:lnTo>
                <a:lnTo>
                  <a:pt x="40909" y="93535"/>
                </a:lnTo>
                <a:lnTo>
                  <a:pt x="38373" y="99187"/>
                </a:lnTo>
                <a:lnTo>
                  <a:pt x="35556" y="112240"/>
                </a:lnTo>
                <a:lnTo>
                  <a:pt x="30917" y="123121"/>
                </a:lnTo>
                <a:lnTo>
                  <a:pt x="27902" y="127801"/>
                </a:lnTo>
                <a:lnTo>
                  <a:pt x="24552" y="139774"/>
                </a:lnTo>
                <a:lnTo>
                  <a:pt x="23658" y="146522"/>
                </a:lnTo>
                <a:lnTo>
                  <a:pt x="20523" y="158642"/>
                </a:lnTo>
                <a:lnTo>
                  <a:pt x="15892" y="174341"/>
                </a:lnTo>
                <a:lnTo>
                  <a:pt x="10265" y="192428"/>
                </a:lnTo>
                <a:lnTo>
                  <a:pt x="6514" y="209565"/>
                </a:lnTo>
                <a:lnTo>
                  <a:pt x="4013" y="226070"/>
                </a:lnTo>
                <a:lnTo>
                  <a:pt x="2346" y="242154"/>
                </a:lnTo>
                <a:lnTo>
                  <a:pt x="1235" y="256686"/>
                </a:lnTo>
                <a:lnTo>
                  <a:pt x="494" y="270184"/>
                </a:lnTo>
                <a:lnTo>
                  <a:pt x="0" y="282993"/>
                </a:lnTo>
                <a:lnTo>
                  <a:pt x="2210" y="297882"/>
                </a:lnTo>
                <a:lnTo>
                  <a:pt x="6224" y="314158"/>
                </a:lnTo>
                <a:lnTo>
                  <a:pt x="20622" y="360631"/>
                </a:lnTo>
                <a:lnTo>
                  <a:pt x="24849" y="373771"/>
                </a:lnTo>
                <a:lnTo>
                  <a:pt x="27666" y="383801"/>
                </a:lnTo>
                <a:lnTo>
                  <a:pt x="30797" y="398332"/>
                </a:lnTo>
                <a:lnTo>
                  <a:pt x="35575" y="412410"/>
                </a:lnTo>
                <a:lnTo>
                  <a:pt x="41932" y="425863"/>
                </a:lnTo>
                <a:lnTo>
                  <a:pt x="52651" y="440578"/>
                </a:lnTo>
                <a:lnTo>
                  <a:pt x="65140" y="454251"/>
                </a:lnTo>
                <a:lnTo>
                  <a:pt x="77509" y="466896"/>
                </a:lnTo>
                <a:lnTo>
                  <a:pt x="84363" y="472554"/>
                </a:lnTo>
                <a:lnTo>
                  <a:pt x="91473" y="477596"/>
                </a:lnTo>
                <a:lnTo>
                  <a:pt x="98752" y="482227"/>
                </a:lnTo>
                <a:lnTo>
                  <a:pt x="106145" y="486585"/>
                </a:lnTo>
                <a:lnTo>
                  <a:pt x="113614" y="490760"/>
                </a:lnTo>
                <a:lnTo>
                  <a:pt x="121133" y="494814"/>
                </a:lnTo>
                <a:lnTo>
                  <a:pt x="129956" y="498786"/>
                </a:lnTo>
                <a:lnTo>
                  <a:pt x="139648" y="502704"/>
                </a:lnTo>
                <a:lnTo>
                  <a:pt x="149919" y="506586"/>
                </a:lnTo>
                <a:lnTo>
                  <a:pt x="161846" y="510444"/>
                </a:lnTo>
                <a:lnTo>
                  <a:pt x="174878" y="514286"/>
                </a:lnTo>
                <a:lnTo>
                  <a:pt x="188646" y="518118"/>
                </a:lnTo>
                <a:lnTo>
                  <a:pt x="200364" y="520672"/>
                </a:lnTo>
                <a:lnTo>
                  <a:pt x="210717" y="522375"/>
                </a:lnTo>
                <a:lnTo>
                  <a:pt x="220158" y="523510"/>
                </a:lnTo>
                <a:lnTo>
                  <a:pt x="227723" y="524267"/>
                </a:lnTo>
                <a:lnTo>
                  <a:pt x="239514" y="525108"/>
                </a:lnTo>
                <a:lnTo>
                  <a:pt x="250787" y="526602"/>
                </a:lnTo>
                <a:lnTo>
                  <a:pt x="283632" y="531649"/>
                </a:lnTo>
                <a:lnTo>
                  <a:pt x="300518" y="533503"/>
                </a:lnTo>
                <a:lnTo>
                  <a:pt x="316856" y="534739"/>
                </a:lnTo>
                <a:lnTo>
                  <a:pt x="332828" y="535563"/>
                </a:lnTo>
                <a:lnTo>
                  <a:pt x="347286" y="534842"/>
                </a:lnTo>
                <a:lnTo>
                  <a:pt x="360734" y="533091"/>
                </a:lnTo>
                <a:lnTo>
                  <a:pt x="373510" y="530654"/>
                </a:lnTo>
                <a:lnTo>
                  <a:pt x="383297" y="529030"/>
                </a:lnTo>
                <a:lnTo>
                  <a:pt x="391092" y="527947"/>
                </a:lnTo>
                <a:lnTo>
                  <a:pt x="410492" y="525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9"/>
          <p:cNvSpPr/>
          <p:nvPr/>
        </p:nvSpPr>
        <p:spPr>
          <a:xfrm>
            <a:off x="3977640" y="6515100"/>
            <a:ext cx="171451" cy="21267"/>
          </a:xfrm>
          <a:custGeom>
            <a:avLst/>
            <a:gdLst/>
            <a:ahLst/>
            <a:cxnLst/>
            <a:rect l="0" t="0" r="0" b="0"/>
            <a:pathLst>
              <a:path w="171451" h="21267">
                <a:moveTo>
                  <a:pt x="0" y="0"/>
                </a:moveTo>
                <a:lnTo>
                  <a:pt x="19682" y="0"/>
                </a:lnTo>
                <a:lnTo>
                  <a:pt x="22011" y="1270"/>
                </a:lnTo>
                <a:lnTo>
                  <a:pt x="24834" y="3386"/>
                </a:lnTo>
                <a:lnTo>
                  <a:pt x="27986" y="6067"/>
                </a:lnTo>
                <a:lnTo>
                  <a:pt x="32627" y="7855"/>
                </a:lnTo>
                <a:lnTo>
                  <a:pt x="38261" y="9046"/>
                </a:lnTo>
                <a:lnTo>
                  <a:pt x="44558" y="9841"/>
                </a:lnTo>
                <a:lnTo>
                  <a:pt x="50025" y="10370"/>
                </a:lnTo>
                <a:lnTo>
                  <a:pt x="54940" y="10724"/>
                </a:lnTo>
                <a:lnTo>
                  <a:pt x="59486" y="10959"/>
                </a:lnTo>
                <a:lnTo>
                  <a:pt x="67925" y="11220"/>
                </a:lnTo>
                <a:lnTo>
                  <a:pt x="83690" y="11388"/>
                </a:lnTo>
                <a:lnTo>
                  <a:pt x="91353" y="12672"/>
                </a:lnTo>
                <a:lnTo>
                  <a:pt x="101542" y="14798"/>
                </a:lnTo>
                <a:lnTo>
                  <a:pt x="113414" y="17484"/>
                </a:lnTo>
                <a:lnTo>
                  <a:pt x="122600" y="19277"/>
                </a:lnTo>
                <a:lnTo>
                  <a:pt x="129993" y="20470"/>
                </a:lnTo>
                <a:lnTo>
                  <a:pt x="136192" y="21266"/>
                </a:lnTo>
                <a:lnTo>
                  <a:pt x="141595" y="20528"/>
                </a:lnTo>
                <a:lnTo>
                  <a:pt x="146466" y="18765"/>
                </a:lnTo>
                <a:lnTo>
                  <a:pt x="171450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0"/>
          <p:cNvSpPr/>
          <p:nvPr/>
        </p:nvSpPr>
        <p:spPr>
          <a:xfrm>
            <a:off x="4331970" y="6515100"/>
            <a:ext cx="137160" cy="11430"/>
          </a:xfrm>
          <a:custGeom>
            <a:avLst/>
            <a:gdLst/>
            <a:ahLst/>
            <a:cxnLst/>
            <a:rect l="0" t="0" r="0" b="0"/>
            <a:pathLst>
              <a:path w="137160" h="11430">
                <a:moveTo>
                  <a:pt x="0" y="0"/>
                </a:moveTo>
                <a:lnTo>
                  <a:pt x="12135" y="6067"/>
                </a:lnTo>
                <a:lnTo>
                  <a:pt x="16980" y="7855"/>
                </a:lnTo>
                <a:lnTo>
                  <a:pt x="21480" y="9046"/>
                </a:lnTo>
                <a:lnTo>
                  <a:pt x="25750" y="9841"/>
                </a:lnTo>
                <a:lnTo>
                  <a:pt x="29866" y="10370"/>
                </a:lnTo>
                <a:lnTo>
                  <a:pt x="33881" y="10724"/>
                </a:lnTo>
                <a:lnTo>
                  <a:pt x="137159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1"/>
          <p:cNvSpPr/>
          <p:nvPr/>
        </p:nvSpPr>
        <p:spPr>
          <a:xfrm>
            <a:off x="4766309" y="6560819"/>
            <a:ext cx="57151" cy="1"/>
          </a:xfrm>
          <a:custGeom>
            <a:avLst/>
            <a:gdLst/>
            <a:ahLst/>
            <a:cxnLst/>
            <a:rect l="0" t="0" r="0" b="0"/>
            <a:pathLst>
              <a:path w="57151" h="1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2"/>
          <p:cNvSpPr/>
          <p:nvPr/>
        </p:nvSpPr>
        <p:spPr>
          <a:xfrm>
            <a:off x="5063490" y="6515100"/>
            <a:ext cx="388620" cy="45720"/>
          </a:xfrm>
          <a:custGeom>
            <a:avLst/>
            <a:gdLst/>
            <a:ahLst/>
            <a:cxnLst/>
            <a:rect l="0" t="0" r="0" b="0"/>
            <a:pathLst>
              <a:path w="388620" h="45720">
                <a:moveTo>
                  <a:pt x="0" y="0"/>
                </a:moveTo>
                <a:lnTo>
                  <a:pt x="12135" y="6067"/>
                </a:lnTo>
                <a:lnTo>
                  <a:pt x="16980" y="9125"/>
                </a:lnTo>
                <a:lnTo>
                  <a:pt x="21480" y="12433"/>
                </a:lnTo>
                <a:lnTo>
                  <a:pt x="25750" y="15908"/>
                </a:lnTo>
                <a:lnTo>
                  <a:pt x="31136" y="18226"/>
                </a:lnTo>
                <a:lnTo>
                  <a:pt x="37267" y="19770"/>
                </a:lnTo>
                <a:lnTo>
                  <a:pt x="43895" y="20800"/>
                </a:lnTo>
                <a:lnTo>
                  <a:pt x="50853" y="22756"/>
                </a:lnTo>
                <a:lnTo>
                  <a:pt x="58032" y="25331"/>
                </a:lnTo>
                <a:lnTo>
                  <a:pt x="65358" y="28317"/>
                </a:lnTo>
                <a:lnTo>
                  <a:pt x="72782" y="30308"/>
                </a:lnTo>
                <a:lnTo>
                  <a:pt x="80271" y="31635"/>
                </a:lnTo>
                <a:lnTo>
                  <a:pt x="87804" y="32519"/>
                </a:lnTo>
                <a:lnTo>
                  <a:pt x="100445" y="33110"/>
                </a:lnTo>
                <a:lnTo>
                  <a:pt x="134812" y="33766"/>
                </a:lnTo>
                <a:lnTo>
                  <a:pt x="155915" y="32670"/>
                </a:lnTo>
                <a:lnTo>
                  <a:pt x="178873" y="30670"/>
                </a:lnTo>
                <a:lnTo>
                  <a:pt x="203069" y="28067"/>
                </a:lnTo>
                <a:lnTo>
                  <a:pt x="221739" y="26330"/>
                </a:lnTo>
                <a:lnTo>
                  <a:pt x="236726" y="25173"/>
                </a:lnTo>
                <a:lnTo>
                  <a:pt x="249257" y="24403"/>
                </a:lnTo>
                <a:lnTo>
                  <a:pt x="263961" y="25158"/>
                </a:lnTo>
                <a:lnTo>
                  <a:pt x="280114" y="26932"/>
                </a:lnTo>
                <a:lnTo>
                  <a:pt x="297233" y="29385"/>
                </a:lnTo>
                <a:lnTo>
                  <a:pt x="311185" y="31019"/>
                </a:lnTo>
                <a:lnTo>
                  <a:pt x="323026" y="32109"/>
                </a:lnTo>
                <a:lnTo>
                  <a:pt x="333461" y="32836"/>
                </a:lnTo>
                <a:lnTo>
                  <a:pt x="342957" y="33320"/>
                </a:lnTo>
                <a:lnTo>
                  <a:pt x="360282" y="33859"/>
                </a:lnTo>
                <a:lnTo>
                  <a:pt x="367188" y="35273"/>
                </a:lnTo>
                <a:lnTo>
                  <a:pt x="373062" y="37485"/>
                </a:lnTo>
                <a:lnTo>
                  <a:pt x="388619" y="45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3"/>
          <p:cNvSpPr/>
          <p:nvPr/>
        </p:nvSpPr>
        <p:spPr>
          <a:xfrm>
            <a:off x="3920490" y="6211334"/>
            <a:ext cx="456282" cy="360917"/>
          </a:xfrm>
          <a:custGeom>
            <a:avLst/>
            <a:gdLst/>
            <a:ahLst/>
            <a:cxnLst/>
            <a:rect l="0" t="0" r="0" b="0"/>
            <a:pathLst>
              <a:path w="456282" h="360917">
                <a:moveTo>
                  <a:pt x="0" y="6585"/>
                </a:moveTo>
                <a:lnTo>
                  <a:pt x="18203" y="6585"/>
                </a:lnTo>
                <a:lnTo>
                  <a:pt x="32455" y="5316"/>
                </a:lnTo>
                <a:lnTo>
                  <a:pt x="71998" y="518"/>
                </a:lnTo>
                <a:lnTo>
                  <a:pt x="101338" y="0"/>
                </a:lnTo>
                <a:lnTo>
                  <a:pt x="136139" y="925"/>
                </a:lnTo>
                <a:lnTo>
                  <a:pt x="174579" y="2812"/>
                </a:lnTo>
                <a:lnTo>
                  <a:pt x="212906" y="10420"/>
                </a:lnTo>
                <a:lnTo>
                  <a:pt x="251157" y="21842"/>
                </a:lnTo>
                <a:lnTo>
                  <a:pt x="289358" y="35806"/>
                </a:lnTo>
                <a:lnTo>
                  <a:pt x="323715" y="56546"/>
                </a:lnTo>
                <a:lnTo>
                  <a:pt x="355510" y="81803"/>
                </a:lnTo>
                <a:lnTo>
                  <a:pt x="385596" y="110070"/>
                </a:lnTo>
                <a:lnTo>
                  <a:pt x="408194" y="141615"/>
                </a:lnTo>
                <a:lnTo>
                  <a:pt x="425800" y="175345"/>
                </a:lnTo>
                <a:lnTo>
                  <a:pt x="440076" y="210532"/>
                </a:lnTo>
                <a:lnTo>
                  <a:pt x="448324" y="241610"/>
                </a:lnTo>
                <a:lnTo>
                  <a:pt x="452553" y="269948"/>
                </a:lnTo>
                <a:lnTo>
                  <a:pt x="455823" y="329306"/>
                </a:lnTo>
                <a:lnTo>
                  <a:pt x="456281" y="339842"/>
                </a:lnTo>
                <a:lnTo>
                  <a:pt x="455318" y="346867"/>
                </a:lnTo>
                <a:lnTo>
                  <a:pt x="453405" y="351549"/>
                </a:lnTo>
                <a:lnTo>
                  <a:pt x="445769" y="3609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4"/>
          <p:cNvSpPr/>
          <p:nvPr/>
        </p:nvSpPr>
        <p:spPr>
          <a:xfrm>
            <a:off x="3474720" y="6206491"/>
            <a:ext cx="356085" cy="354329"/>
          </a:xfrm>
          <a:custGeom>
            <a:avLst/>
            <a:gdLst/>
            <a:ahLst/>
            <a:cxnLst/>
            <a:rect l="0" t="0" r="0" b="0"/>
            <a:pathLst>
              <a:path w="356085" h="354329">
                <a:moveTo>
                  <a:pt x="0" y="354328"/>
                </a:moveTo>
                <a:lnTo>
                  <a:pt x="0" y="342193"/>
                </a:lnTo>
                <a:lnTo>
                  <a:pt x="1270" y="337348"/>
                </a:lnTo>
                <a:lnTo>
                  <a:pt x="6067" y="328578"/>
                </a:lnTo>
                <a:lnTo>
                  <a:pt x="9046" y="320447"/>
                </a:lnTo>
                <a:lnTo>
                  <a:pt x="10371" y="311330"/>
                </a:lnTo>
                <a:lnTo>
                  <a:pt x="10723" y="305343"/>
                </a:lnTo>
                <a:lnTo>
                  <a:pt x="10959" y="298811"/>
                </a:lnTo>
                <a:lnTo>
                  <a:pt x="12386" y="293187"/>
                </a:lnTo>
                <a:lnTo>
                  <a:pt x="17358" y="283551"/>
                </a:lnTo>
                <a:lnTo>
                  <a:pt x="20462" y="277934"/>
                </a:lnTo>
                <a:lnTo>
                  <a:pt x="27297" y="264919"/>
                </a:lnTo>
                <a:lnTo>
                  <a:pt x="49585" y="220822"/>
                </a:lnTo>
                <a:lnTo>
                  <a:pt x="53377" y="214524"/>
                </a:lnTo>
                <a:lnTo>
                  <a:pt x="60976" y="204140"/>
                </a:lnTo>
                <a:lnTo>
                  <a:pt x="64781" y="197053"/>
                </a:lnTo>
                <a:lnTo>
                  <a:pt x="68587" y="188518"/>
                </a:lnTo>
                <a:lnTo>
                  <a:pt x="72394" y="179018"/>
                </a:lnTo>
                <a:lnTo>
                  <a:pt x="77473" y="168875"/>
                </a:lnTo>
                <a:lnTo>
                  <a:pt x="83398" y="158303"/>
                </a:lnTo>
                <a:lnTo>
                  <a:pt x="89889" y="147444"/>
                </a:lnTo>
                <a:lnTo>
                  <a:pt x="95486" y="138936"/>
                </a:lnTo>
                <a:lnTo>
                  <a:pt x="100487" y="131993"/>
                </a:lnTo>
                <a:lnTo>
                  <a:pt x="105091" y="126095"/>
                </a:lnTo>
                <a:lnTo>
                  <a:pt x="111971" y="118353"/>
                </a:lnTo>
                <a:lnTo>
                  <a:pt x="129775" y="99590"/>
                </a:lnTo>
                <a:lnTo>
                  <a:pt x="137316" y="90523"/>
                </a:lnTo>
                <a:lnTo>
                  <a:pt x="143614" y="81938"/>
                </a:lnTo>
                <a:lnTo>
                  <a:pt x="149082" y="73675"/>
                </a:lnTo>
                <a:lnTo>
                  <a:pt x="155268" y="66897"/>
                </a:lnTo>
                <a:lnTo>
                  <a:pt x="161932" y="61107"/>
                </a:lnTo>
                <a:lnTo>
                  <a:pt x="168915" y="55977"/>
                </a:lnTo>
                <a:lnTo>
                  <a:pt x="177379" y="51287"/>
                </a:lnTo>
                <a:lnTo>
                  <a:pt x="186833" y="46891"/>
                </a:lnTo>
                <a:lnTo>
                  <a:pt x="196945" y="42690"/>
                </a:lnTo>
                <a:lnTo>
                  <a:pt x="204956" y="38619"/>
                </a:lnTo>
                <a:lnTo>
                  <a:pt x="211568" y="34636"/>
                </a:lnTo>
                <a:lnTo>
                  <a:pt x="217245" y="30710"/>
                </a:lnTo>
                <a:lnTo>
                  <a:pt x="223570" y="26823"/>
                </a:lnTo>
                <a:lnTo>
                  <a:pt x="230327" y="22962"/>
                </a:lnTo>
                <a:lnTo>
                  <a:pt x="237371" y="19117"/>
                </a:lnTo>
                <a:lnTo>
                  <a:pt x="245877" y="15284"/>
                </a:lnTo>
                <a:lnTo>
                  <a:pt x="255358" y="11459"/>
                </a:lnTo>
                <a:lnTo>
                  <a:pt x="265488" y="7639"/>
                </a:lnTo>
                <a:lnTo>
                  <a:pt x="276052" y="5092"/>
                </a:lnTo>
                <a:lnTo>
                  <a:pt x="286905" y="3395"/>
                </a:lnTo>
                <a:lnTo>
                  <a:pt x="313494" y="670"/>
                </a:lnTo>
                <a:lnTo>
                  <a:pt x="319486" y="446"/>
                </a:lnTo>
                <a:lnTo>
                  <a:pt x="356084" y="38"/>
                </a:lnTo>
                <a:lnTo>
                  <a:pt x="327654" y="0"/>
                </a:lnTo>
                <a:lnTo>
                  <a:pt x="323846" y="1270"/>
                </a:lnTo>
                <a:lnTo>
                  <a:pt x="308609" y="10394"/>
                </a:lnTo>
                <a:lnTo>
                  <a:pt x="286596" y="21975"/>
                </a:lnTo>
                <a:lnTo>
                  <a:pt x="257778" y="36708"/>
                </a:lnTo>
                <a:lnTo>
                  <a:pt x="250592" y="40981"/>
                </a:lnTo>
                <a:lnTo>
                  <a:pt x="244531" y="45100"/>
                </a:lnTo>
                <a:lnTo>
                  <a:pt x="239221" y="49117"/>
                </a:lnTo>
                <a:lnTo>
                  <a:pt x="233140" y="54334"/>
                </a:lnTo>
                <a:lnTo>
                  <a:pt x="226547" y="60352"/>
                </a:lnTo>
                <a:lnTo>
                  <a:pt x="208518" y="77571"/>
                </a:lnTo>
                <a:lnTo>
                  <a:pt x="198084" y="86545"/>
                </a:lnTo>
                <a:lnTo>
                  <a:pt x="191746" y="90716"/>
                </a:lnTo>
                <a:lnTo>
                  <a:pt x="184981" y="94767"/>
                </a:lnTo>
                <a:lnTo>
                  <a:pt x="176660" y="102547"/>
                </a:lnTo>
                <a:lnTo>
                  <a:pt x="167303" y="112815"/>
                </a:lnTo>
                <a:lnTo>
                  <a:pt x="157255" y="124739"/>
                </a:lnTo>
                <a:lnTo>
                  <a:pt x="148017" y="135229"/>
                </a:lnTo>
                <a:lnTo>
                  <a:pt x="130978" y="153657"/>
                </a:lnTo>
                <a:lnTo>
                  <a:pt x="113174" y="172245"/>
                </a:lnTo>
                <a:lnTo>
                  <a:pt x="105929" y="180869"/>
                </a:lnTo>
                <a:lnTo>
                  <a:pt x="87719" y="203999"/>
                </a:lnTo>
                <a:lnTo>
                  <a:pt x="81339" y="213469"/>
                </a:lnTo>
                <a:lnTo>
                  <a:pt x="77086" y="221052"/>
                </a:lnTo>
                <a:lnTo>
                  <a:pt x="74250" y="227377"/>
                </a:lnTo>
                <a:lnTo>
                  <a:pt x="69820" y="232864"/>
                </a:lnTo>
                <a:lnTo>
                  <a:pt x="64327" y="237792"/>
                </a:lnTo>
                <a:lnTo>
                  <a:pt x="58124" y="242348"/>
                </a:lnTo>
                <a:lnTo>
                  <a:pt x="47846" y="250796"/>
                </a:lnTo>
                <a:lnTo>
                  <a:pt x="34289" y="2743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5"/>
          <p:cNvSpPr/>
          <p:nvPr/>
        </p:nvSpPr>
        <p:spPr>
          <a:xfrm>
            <a:off x="3440429" y="4588925"/>
            <a:ext cx="363645" cy="623155"/>
          </a:xfrm>
          <a:custGeom>
            <a:avLst/>
            <a:gdLst/>
            <a:ahLst/>
            <a:cxnLst/>
            <a:rect l="0" t="0" r="0" b="0"/>
            <a:pathLst>
              <a:path w="363645" h="623155">
                <a:moveTo>
                  <a:pt x="0" y="623154"/>
                </a:moveTo>
                <a:lnTo>
                  <a:pt x="0" y="617087"/>
                </a:lnTo>
                <a:lnTo>
                  <a:pt x="1271" y="615299"/>
                </a:lnTo>
                <a:lnTo>
                  <a:pt x="3387" y="614108"/>
                </a:lnTo>
                <a:lnTo>
                  <a:pt x="6069" y="613313"/>
                </a:lnTo>
                <a:lnTo>
                  <a:pt x="7856" y="611514"/>
                </a:lnTo>
                <a:lnTo>
                  <a:pt x="9048" y="609044"/>
                </a:lnTo>
                <a:lnTo>
                  <a:pt x="9842" y="606127"/>
                </a:lnTo>
                <a:lnTo>
                  <a:pt x="15451" y="601643"/>
                </a:lnTo>
                <a:lnTo>
                  <a:pt x="24271" y="596113"/>
                </a:lnTo>
                <a:lnTo>
                  <a:pt x="35231" y="589887"/>
                </a:lnTo>
                <a:lnTo>
                  <a:pt x="43807" y="584466"/>
                </a:lnTo>
                <a:lnTo>
                  <a:pt x="50795" y="579582"/>
                </a:lnTo>
                <a:lnTo>
                  <a:pt x="56724" y="575057"/>
                </a:lnTo>
                <a:lnTo>
                  <a:pt x="66698" y="563254"/>
                </a:lnTo>
                <a:lnTo>
                  <a:pt x="71135" y="556551"/>
                </a:lnTo>
                <a:lnTo>
                  <a:pt x="79174" y="548272"/>
                </a:lnTo>
                <a:lnTo>
                  <a:pt x="89613" y="538943"/>
                </a:lnTo>
                <a:lnTo>
                  <a:pt x="101652" y="528913"/>
                </a:lnTo>
                <a:lnTo>
                  <a:pt x="112218" y="520957"/>
                </a:lnTo>
                <a:lnTo>
                  <a:pt x="121803" y="514383"/>
                </a:lnTo>
                <a:lnTo>
                  <a:pt x="130732" y="508730"/>
                </a:lnTo>
                <a:lnTo>
                  <a:pt x="139225" y="502421"/>
                </a:lnTo>
                <a:lnTo>
                  <a:pt x="147427" y="495676"/>
                </a:lnTo>
                <a:lnTo>
                  <a:pt x="155435" y="488639"/>
                </a:lnTo>
                <a:lnTo>
                  <a:pt x="164583" y="478867"/>
                </a:lnTo>
                <a:lnTo>
                  <a:pt x="174492" y="467273"/>
                </a:lnTo>
                <a:lnTo>
                  <a:pt x="184908" y="454464"/>
                </a:lnTo>
                <a:lnTo>
                  <a:pt x="206642" y="426684"/>
                </a:lnTo>
                <a:lnTo>
                  <a:pt x="217772" y="412164"/>
                </a:lnTo>
                <a:lnTo>
                  <a:pt x="227731" y="399944"/>
                </a:lnTo>
                <a:lnTo>
                  <a:pt x="236911" y="389257"/>
                </a:lnTo>
                <a:lnTo>
                  <a:pt x="245571" y="379593"/>
                </a:lnTo>
                <a:lnTo>
                  <a:pt x="252614" y="370610"/>
                </a:lnTo>
                <a:lnTo>
                  <a:pt x="263827" y="353856"/>
                </a:lnTo>
                <a:lnTo>
                  <a:pt x="273043" y="337943"/>
                </a:lnTo>
                <a:lnTo>
                  <a:pt x="281373" y="322404"/>
                </a:lnTo>
                <a:lnTo>
                  <a:pt x="289308" y="307031"/>
                </a:lnTo>
                <a:lnTo>
                  <a:pt x="294472" y="295565"/>
                </a:lnTo>
                <a:lnTo>
                  <a:pt x="306984" y="265893"/>
                </a:lnTo>
                <a:lnTo>
                  <a:pt x="311336" y="250360"/>
                </a:lnTo>
                <a:lnTo>
                  <a:pt x="314237" y="234925"/>
                </a:lnTo>
                <a:lnTo>
                  <a:pt x="316172" y="219555"/>
                </a:lnTo>
                <a:lnTo>
                  <a:pt x="318731" y="202958"/>
                </a:lnTo>
                <a:lnTo>
                  <a:pt x="324962" y="167584"/>
                </a:lnTo>
                <a:lnTo>
                  <a:pt x="327132" y="150531"/>
                </a:lnTo>
                <a:lnTo>
                  <a:pt x="328578" y="134082"/>
                </a:lnTo>
                <a:lnTo>
                  <a:pt x="330185" y="104799"/>
                </a:lnTo>
                <a:lnTo>
                  <a:pt x="330899" y="83318"/>
                </a:lnTo>
                <a:lnTo>
                  <a:pt x="329819" y="75303"/>
                </a:lnTo>
                <a:lnTo>
                  <a:pt x="325233" y="63012"/>
                </a:lnTo>
                <a:lnTo>
                  <a:pt x="322349" y="46542"/>
                </a:lnTo>
                <a:lnTo>
                  <a:pt x="319796" y="29062"/>
                </a:lnTo>
                <a:lnTo>
                  <a:pt x="311196" y="10879"/>
                </a:lnTo>
                <a:lnTo>
                  <a:pt x="310334" y="9231"/>
                </a:lnTo>
                <a:lnTo>
                  <a:pt x="302366" y="0"/>
                </a:lnTo>
                <a:lnTo>
                  <a:pt x="304988" y="2450"/>
                </a:lnTo>
                <a:lnTo>
                  <a:pt x="306196" y="4882"/>
                </a:lnTo>
                <a:lnTo>
                  <a:pt x="307537" y="10970"/>
                </a:lnTo>
                <a:lnTo>
                  <a:pt x="311520" y="17909"/>
                </a:lnTo>
                <a:lnTo>
                  <a:pt x="320903" y="28956"/>
                </a:lnTo>
                <a:lnTo>
                  <a:pt x="331726" y="40272"/>
                </a:lnTo>
                <a:lnTo>
                  <a:pt x="335451" y="44066"/>
                </a:lnTo>
                <a:lnTo>
                  <a:pt x="337934" y="47866"/>
                </a:lnTo>
                <a:lnTo>
                  <a:pt x="340693" y="55474"/>
                </a:lnTo>
                <a:lnTo>
                  <a:pt x="348314" y="85100"/>
                </a:lnTo>
                <a:lnTo>
                  <a:pt x="351590" y="95542"/>
                </a:lnTo>
                <a:lnTo>
                  <a:pt x="358616" y="113917"/>
                </a:lnTo>
                <a:lnTo>
                  <a:pt x="360997" y="123643"/>
                </a:lnTo>
                <a:lnTo>
                  <a:pt x="362585" y="133937"/>
                </a:lnTo>
                <a:lnTo>
                  <a:pt x="363644" y="144609"/>
                </a:lnTo>
                <a:lnTo>
                  <a:pt x="363079" y="158074"/>
                </a:lnTo>
                <a:lnTo>
                  <a:pt x="361433" y="173401"/>
                </a:lnTo>
                <a:lnTo>
                  <a:pt x="359066" y="189969"/>
                </a:lnTo>
                <a:lnTo>
                  <a:pt x="353048" y="225311"/>
                </a:lnTo>
                <a:lnTo>
                  <a:pt x="349666" y="243625"/>
                </a:lnTo>
                <a:lnTo>
                  <a:pt x="344870" y="263455"/>
                </a:lnTo>
                <a:lnTo>
                  <a:pt x="339134" y="284295"/>
                </a:lnTo>
                <a:lnTo>
                  <a:pt x="332770" y="305808"/>
                </a:lnTo>
                <a:lnTo>
                  <a:pt x="322176" y="332850"/>
                </a:lnTo>
                <a:lnTo>
                  <a:pt x="308765" y="363578"/>
                </a:lnTo>
                <a:lnTo>
                  <a:pt x="279469" y="426507"/>
                </a:lnTo>
                <a:lnTo>
                  <a:pt x="253749" y="479876"/>
                </a:lnTo>
                <a:lnTo>
                  <a:pt x="242826" y="499695"/>
                </a:lnTo>
                <a:lnTo>
                  <a:pt x="233004" y="515448"/>
                </a:lnTo>
                <a:lnTo>
                  <a:pt x="223916" y="528490"/>
                </a:lnTo>
                <a:lnTo>
                  <a:pt x="216588" y="538455"/>
                </a:lnTo>
                <a:lnTo>
                  <a:pt x="210432" y="546368"/>
                </a:lnTo>
                <a:lnTo>
                  <a:pt x="205058" y="552914"/>
                </a:lnTo>
                <a:lnTo>
                  <a:pt x="200206" y="557277"/>
                </a:lnTo>
                <a:lnTo>
                  <a:pt x="195700" y="560186"/>
                </a:lnTo>
                <a:lnTo>
                  <a:pt x="187308" y="564689"/>
                </a:lnTo>
                <a:lnTo>
                  <a:pt x="179345" y="570923"/>
                </a:lnTo>
                <a:lnTo>
                  <a:pt x="175444" y="573094"/>
                </a:lnTo>
                <a:lnTo>
                  <a:pt x="167722" y="575505"/>
                </a:lnTo>
                <a:lnTo>
                  <a:pt x="160057" y="576577"/>
                </a:lnTo>
                <a:lnTo>
                  <a:pt x="125730" y="5774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6"/>
          <p:cNvSpPr/>
          <p:nvPr/>
        </p:nvSpPr>
        <p:spPr>
          <a:xfrm>
            <a:off x="3273824" y="4617720"/>
            <a:ext cx="1426677" cy="79969"/>
          </a:xfrm>
          <a:custGeom>
            <a:avLst/>
            <a:gdLst/>
            <a:ahLst/>
            <a:cxnLst/>
            <a:rect l="0" t="0" r="0" b="0"/>
            <a:pathLst>
              <a:path w="1426677" h="79969">
                <a:moveTo>
                  <a:pt x="6585" y="68580"/>
                </a:moveTo>
                <a:lnTo>
                  <a:pt x="0" y="68580"/>
                </a:lnTo>
                <a:lnTo>
                  <a:pt x="2812" y="68580"/>
                </a:lnTo>
                <a:lnTo>
                  <a:pt x="4070" y="69850"/>
                </a:lnTo>
                <a:lnTo>
                  <a:pt x="4908" y="71966"/>
                </a:lnTo>
                <a:lnTo>
                  <a:pt x="5468" y="74647"/>
                </a:lnTo>
                <a:lnTo>
                  <a:pt x="7110" y="76435"/>
                </a:lnTo>
                <a:lnTo>
                  <a:pt x="9475" y="77626"/>
                </a:lnTo>
                <a:lnTo>
                  <a:pt x="15490" y="78950"/>
                </a:lnTo>
                <a:lnTo>
                  <a:pt x="44735" y="79968"/>
                </a:lnTo>
                <a:lnTo>
                  <a:pt x="49799" y="78712"/>
                </a:lnTo>
                <a:lnTo>
                  <a:pt x="55715" y="76604"/>
                </a:lnTo>
                <a:lnTo>
                  <a:pt x="62198" y="73930"/>
                </a:lnTo>
                <a:lnTo>
                  <a:pt x="69061" y="72146"/>
                </a:lnTo>
                <a:lnTo>
                  <a:pt x="83459" y="70165"/>
                </a:lnTo>
                <a:lnTo>
                  <a:pt x="99777" y="69049"/>
                </a:lnTo>
                <a:lnTo>
                  <a:pt x="108083" y="67623"/>
                </a:lnTo>
                <a:lnTo>
                  <a:pt x="118701" y="65402"/>
                </a:lnTo>
                <a:lnTo>
                  <a:pt x="130859" y="62651"/>
                </a:lnTo>
                <a:lnTo>
                  <a:pt x="151665" y="60817"/>
                </a:lnTo>
                <a:lnTo>
                  <a:pt x="178235" y="59594"/>
                </a:lnTo>
                <a:lnTo>
                  <a:pt x="266148" y="57874"/>
                </a:lnTo>
                <a:lnTo>
                  <a:pt x="293927" y="57632"/>
                </a:lnTo>
                <a:lnTo>
                  <a:pt x="321337" y="56201"/>
                </a:lnTo>
                <a:lnTo>
                  <a:pt x="348500" y="53978"/>
                </a:lnTo>
                <a:lnTo>
                  <a:pt x="375498" y="51225"/>
                </a:lnTo>
                <a:lnTo>
                  <a:pt x="397308" y="49390"/>
                </a:lnTo>
                <a:lnTo>
                  <a:pt x="431700" y="47351"/>
                </a:lnTo>
                <a:lnTo>
                  <a:pt x="466414" y="46203"/>
                </a:lnTo>
                <a:lnTo>
                  <a:pt x="483318" y="44772"/>
                </a:lnTo>
                <a:lnTo>
                  <a:pt x="529193" y="39795"/>
                </a:lnTo>
                <a:lnTo>
                  <a:pt x="551840" y="37960"/>
                </a:lnTo>
                <a:lnTo>
                  <a:pt x="593938" y="35921"/>
                </a:lnTo>
                <a:lnTo>
                  <a:pt x="637201" y="35014"/>
                </a:lnTo>
                <a:lnTo>
                  <a:pt x="659406" y="34773"/>
                </a:lnTo>
                <a:lnTo>
                  <a:pt x="681829" y="33342"/>
                </a:lnTo>
                <a:lnTo>
                  <a:pt x="704398" y="31117"/>
                </a:lnTo>
                <a:lnTo>
                  <a:pt x="727064" y="28365"/>
                </a:lnTo>
                <a:lnTo>
                  <a:pt x="745984" y="26530"/>
                </a:lnTo>
                <a:lnTo>
                  <a:pt x="777167" y="24491"/>
                </a:lnTo>
                <a:lnTo>
                  <a:pt x="790817" y="22677"/>
                </a:lnTo>
                <a:lnTo>
                  <a:pt x="803727" y="20198"/>
                </a:lnTo>
                <a:lnTo>
                  <a:pt x="816143" y="17275"/>
                </a:lnTo>
                <a:lnTo>
                  <a:pt x="837120" y="14056"/>
                </a:lnTo>
                <a:lnTo>
                  <a:pt x="894296" y="7094"/>
                </a:lnTo>
                <a:lnTo>
                  <a:pt x="918432" y="4729"/>
                </a:lnTo>
                <a:lnTo>
                  <a:pt x="938333" y="3152"/>
                </a:lnTo>
                <a:lnTo>
                  <a:pt x="975686" y="1401"/>
                </a:lnTo>
                <a:lnTo>
                  <a:pt x="1049235" y="414"/>
                </a:lnTo>
                <a:lnTo>
                  <a:pt x="1401961" y="0"/>
                </a:lnTo>
                <a:lnTo>
                  <a:pt x="1410546" y="1270"/>
                </a:lnTo>
                <a:lnTo>
                  <a:pt x="1417539" y="3386"/>
                </a:lnTo>
                <a:lnTo>
                  <a:pt x="1423472" y="6067"/>
                </a:lnTo>
                <a:lnTo>
                  <a:pt x="1426156" y="7855"/>
                </a:lnTo>
                <a:lnTo>
                  <a:pt x="1426676" y="9046"/>
                </a:lnTo>
                <a:lnTo>
                  <a:pt x="1423905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7"/>
          <p:cNvSpPr/>
          <p:nvPr/>
        </p:nvSpPr>
        <p:spPr>
          <a:xfrm>
            <a:off x="5120640" y="4709159"/>
            <a:ext cx="628630" cy="262364"/>
          </a:xfrm>
          <a:custGeom>
            <a:avLst/>
            <a:gdLst/>
            <a:ahLst/>
            <a:cxnLst/>
            <a:rect l="0" t="0" r="0" b="0"/>
            <a:pathLst>
              <a:path w="628630" h="262364">
                <a:moveTo>
                  <a:pt x="0" y="217170"/>
                </a:moveTo>
                <a:lnTo>
                  <a:pt x="12135" y="217170"/>
                </a:lnTo>
                <a:lnTo>
                  <a:pt x="16980" y="218441"/>
                </a:lnTo>
                <a:lnTo>
                  <a:pt x="25750" y="223238"/>
                </a:lnTo>
                <a:lnTo>
                  <a:pt x="33881" y="229604"/>
                </a:lnTo>
                <a:lnTo>
                  <a:pt x="42998" y="236667"/>
                </a:lnTo>
                <a:lnTo>
                  <a:pt x="55517" y="244039"/>
                </a:lnTo>
                <a:lnTo>
                  <a:pt x="69547" y="248162"/>
                </a:lnTo>
                <a:lnTo>
                  <a:pt x="86790" y="251264"/>
                </a:lnTo>
                <a:lnTo>
                  <a:pt x="111386" y="256877"/>
                </a:lnTo>
                <a:lnTo>
                  <a:pt x="125057" y="258881"/>
                </a:lnTo>
                <a:lnTo>
                  <a:pt x="139251" y="260218"/>
                </a:lnTo>
                <a:lnTo>
                  <a:pt x="153794" y="261108"/>
                </a:lnTo>
                <a:lnTo>
                  <a:pt x="183499" y="262099"/>
                </a:lnTo>
                <a:lnTo>
                  <a:pt x="198532" y="262363"/>
                </a:lnTo>
                <a:lnTo>
                  <a:pt x="212365" y="261269"/>
                </a:lnTo>
                <a:lnTo>
                  <a:pt x="225396" y="259269"/>
                </a:lnTo>
                <a:lnTo>
                  <a:pt x="237894" y="256666"/>
                </a:lnTo>
                <a:lnTo>
                  <a:pt x="251306" y="254931"/>
                </a:lnTo>
                <a:lnTo>
                  <a:pt x="265327" y="253774"/>
                </a:lnTo>
                <a:lnTo>
                  <a:pt x="279755" y="253003"/>
                </a:lnTo>
                <a:lnTo>
                  <a:pt x="291913" y="251219"/>
                </a:lnTo>
                <a:lnTo>
                  <a:pt x="302559" y="248759"/>
                </a:lnTo>
                <a:lnTo>
                  <a:pt x="321160" y="242640"/>
                </a:lnTo>
                <a:lnTo>
                  <a:pt x="337894" y="235687"/>
                </a:lnTo>
                <a:lnTo>
                  <a:pt x="353798" y="228363"/>
                </a:lnTo>
                <a:lnTo>
                  <a:pt x="369333" y="222145"/>
                </a:lnTo>
                <a:lnTo>
                  <a:pt x="384704" y="219381"/>
                </a:lnTo>
                <a:lnTo>
                  <a:pt x="397440" y="214835"/>
                </a:lnTo>
                <a:lnTo>
                  <a:pt x="413550" y="207993"/>
                </a:lnTo>
                <a:lnTo>
                  <a:pt x="431910" y="199622"/>
                </a:lnTo>
                <a:lnTo>
                  <a:pt x="445420" y="192772"/>
                </a:lnTo>
                <a:lnTo>
                  <a:pt x="455696" y="186935"/>
                </a:lnTo>
                <a:lnTo>
                  <a:pt x="463817" y="181773"/>
                </a:lnTo>
                <a:lnTo>
                  <a:pt x="473041" y="174522"/>
                </a:lnTo>
                <a:lnTo>
                  <a:pt x="483001" y="165878"/>
                </a:lnTo>
                <a:lnTo>
                  <a:pt x="493450" y="156306"/>
                </a:lnTo>
                <a:lnTo>
                  <a:pt x="510577" y="143574"/>
                </a:lnTo>
                <a:lnTo>
                  <a:pt x="532154" y="128736"/>
                </a:lnTo>
                <a:lnTo>
                  <a:pt x="591245" y="89635"/>
                </a:lnTo>
                <a:lnTo>
                  <a:pt x="596093" y="85157"/>
                </a:lnTo>
                <a:lnTo>
                  <a:pt x="599325" y="80902"/>
                </a:lnTo>
                <a:lnTo>
                  <a:pt x="604186" y="72786"/>
                </a:lnTo>
                <a:lnTo>
                  <a:pt x="610581" y="64946"/>
                </a:lnTo>
                <a:lnTo>
                  <a:pt x="612794" y="61078"/>
                </a:lnTo>
                <a:lnTo>
                  <a:pt x="615252" y="53392"/>
                </a:lnTo>
                <a:lnTo>
                  <a:pt x="619732" y="45744"/>
                </a:lnTo>
                <a:lnTo>
                  <a:pt x="622705" y="41926"/>
                </a:lnTo>
                <a:lnTo>
                  <a:pt x="626008" y="34297"/>
                </a:lnTo>
                <a:lnTo>
                  <a:pt x="627475" y="26673"/>
                </a:lnTo>
                <a:lnTo>
                  <a:pt x="628128" y="19052"/>
                </a:lnTo>
                <a:lnTo>
                  <a:pt x="628417" y="11431"/>
                </a:lnTo>
                <a:lnTo>
                  <a:pt x="628629" y="1004"/>
                </a:lnTo>
                <a:lnTo>
                  <a:pt x="6172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8"/>
          <p:cNvSpPr/>
          <p:nvPr/>
        </p:nvSpPr>
        <p:spPr>
          <a:xfrm>
            <a:off x="7312583" y="5194064"/>
            <a:ext cx="734137" cy="673672"/>
          </a:xfrm>
          <a:custGeom>
            <a:avLst/>
            <a:gdLst/>
            <a:ahLst/>
            <a:cxnLst/>
            <a:rect l="0" t="0" r="0" b="0"/>
            <a:pathLst>
              <a:path w="734137" h="673672">
                <a:moveTo>
                  <a:pt x="231217" y="6586"/>
                </a:moveTo>
                <a:lnTo>
                  <a:pt x="231217" y="0"/>
                </a:lnTo>
                <a:lnTo>
                  <a:pt x="231217" y="2812"/>
                </a:lnTo>
                <a:lnTo>
                  <a:pt x="225149" y="17603"/>
                </a:lnTo>
                <a:lnTo>
                  <a:pt x="215307" y="32004"/>
                </a:lnTo>
                <a:lnTo>
                  <a:pt x="200604" y="49518"/>
                </a:lnTo>
                <a:lnTo>
                  <a:pt x="193058" y="62074"/>
                </a:lnTo>
                <a:lnTo>
                  <a:pt x="184188" y="72788"/>
                </a:lnTo>
                <a:lnTo>
                  <a:pt x="171924" y="86280"/>
                </a:lnTo>
                <a:lnTo>
                  <a:pt x="157398" y="101625"/>
                </a:lnTo>
                <a:lnTo>
                  <a:pt x="145174" y="115665"/>
                </a:lnTo>
                <a:lnTo>
                  <a:pt x="134485" y="128835"/>
                </a:lnTo>
                <a:lnTo>
                  <a:pt x="124818" y="141425"/>
                </a:lnTo>
                <a:lnTo>
                  <a:pt x="107305" y="162188"/>
                </a:lnTo>
                <a:lnTo>
                  <a:pt x="91055" y="181152"/>
                </a:lnTo>
                <a:lnTo>
                  <a:pt x="83166" y="191543"/>
                </a:lnTo>
                <a:lnTo>
                  <a:pt x="67626" y="211979"/>
                </a:lnTo>
                <a:lnTo>
                  <a:pt x="52253" y="229528"/>
                </a:lnTo>
                <a:lnTo>
                  <a:pt x="40341" y="249181"/>
                </a:lnTo>
                <a:lnTo>
                  <a:pt x="35387" y="259756"/>
                </a:lnTo>
                <a:lnTo>
                  <a:pt x="29543" y="270616"/>
                </a:lnTo>
                <a:lnTo>
                  <a:pt x="23107" y="281666"/>
                </a:lnTo>
                <a:lnTo>
                  <a:pt x="10454" y="301563"/>
                </a:lnTo>
                <a:lnTo>
                  <a:pt x="596" y="314640"/>
                </a:lnTo>
                <a:lnTo>
                  <a:pt x="0" y="317365"/>
                </a:lnTo>
                <a:lnTo>
                  <a:pt x="2142" y="317912"/>
                </a:lnTo>
                <a:lnTo>
                  <a:pt x="6110" y="317006"/>
                </a:lnTo>
                <a:lnTo>
                  <a:pt x="8756" y="315133"/>
                </a:lnTo>
                <a:lnTo>
                  <a:pt x="10519" y="312614"/>
                </a:lnTo>
                <a:lnTo>
                  <a:pt x="11695" y="309665"/>
                </a:lnTo>
                <a:lnTo>
                  <a:pt x="25486" y="293378"/>
                </a:lnTo>
                <a:lnTo>
                  <a:pt x="45658" y="272465"/>
                </a:lnTo>
                <a:lnTo>
                  <a:pt x="63656" y="261068"/>
                </a:lnTo>
                <a:lnTo>
                  <a:pt x="100187" y="243402"/>
                </a:lnTo>
                <a:lnTo>
                  <a:pt x="116255" y="238838"/>
                </a:lnTo>
                <a:lnTo>
                  <a:pt x="136194" y="236267"/>
                </a:lnTo>
                <a:lnTo>
                  <a:pt x="141198" y="235907"/>
                </a:lnTo>
                <a:lnTo>
                  <a:pt x="145804" y="236937"/>
                </a:lnTo>
                <a:lnTo>
                  <a:pt x="154309" y="241467"/>
                </a:lnTo>
                <a:lnTo>
                  <a:pt x="157085" y="244453"/>
                </a:lnTo>
                <a:lnTo>
                  <a:pt x="158936" y="247714"/>
                </a:lnTo>
                <a:lnTo>
                  <a:pt x="160169" y="251158"/>
                </a:lnTo>
                <a:lnTo>
                  <a:pt x="158154" y="265144"/>
                </a:lnTo>
                <a:lnTo>
                  <a:pt x="154294" y="284060"/>
                </a:lnTo>
                <a:lnTo>
                  <a:pt x="153265" y="294439"/>
                </a:lnTo>
                <a:lnTo>
                  <a:pt x="152579" y="305168"/>
                </a:lnTo>
                <a:lnTo>
                  <a:pt x="149581" y="316130"/>
                </a:lnTo>
                <a:lnTo>
                  <a:pt x="145043" y="327249"/>
                </a:lnTo>
                <a:lnTo>
                  <a:pt x="139478" y="338471"/>
                </a:lnTo>
                <a:lnTo>
                  <a:pt x="134498" y="349762"/>
                </a:lnTo>
                <a:lnTo>
                  <a:pt x="129907" y="361100"/>
                </a:lnTo>
                <a:lnTo>
                  <a:pt x="121420" y="383858"/>
                </a:lnTo>
                <a:lnTo>
                  <a:pt x="113415" y="406672"/>
                </a:lnTo>
                <a:lnTo>
                  <a:pt x="105624" y="426125"/>
                </a:lnTo>
                <a:lnTo>
                  <a:pt x="97928" y="444507"/>
                </a:lnTo>
                <a:lnTo>
                  <a:pt x="90274" y="465377"/>
                </a:lnTo>
                <a:lnTo>
                  <a:pt x="84892" y="486411"/>
                </a:lnTo>
                <a:lnTo>
                  <a:pt x="83298" y="494619"/>
                </a:lnTo>
                <a:lnTo>
                  <a:pt x="84344" y="495772"/>
                </a:lnTo>
                <a:lnTo>
                  <a:pt x="86311" y="496540"/>
                </a:lnTo>
                <a:lnTo>
                  <a:pt x="95148" y="497620"/>
                </a:lnTo>
                <a:lnTo>
                  <a:pt x="109512" y="497986"/>
                </a:lnTo>
                <a:lnTo>
                  <a:pt x="131164" y="505913"/>
                </a:lnTo>
                <a:lnTo>
                  <a:pt x="135949" y="507909"/>
                </a:lnTo>
                <a:lnTo>
                  <a:pt x="141462" y="515569"/>
                </a:lnTo>
                <a:lnTo>
                  <a:pt x="146876" y="526170"/>
                </a:lnTo>
                <a:lnTo>
                  <a:pt x="149282" y="535115"/>
                </a:lnTo>
                <a:lnTo>
                  <a:pt x="150636" y="553359"/>
                </a:lnTo>
                <a:lnTo>
                  <a:pt x="152097" y="559061"/>
                </a:lnTo>
                <a:lnTo>
                  <a:pt x="157106" y="568783"/>
                </a:lnTo>
                <a:lnTo>
                  <a:pt x="171991" y="587110"/>
                </a:lnTo>
                <a:lnTo>
                  <a:pt x="175224" y="586642"/>
                </a:lnTo>
                <a:lnTo>
                  <a:pt x="185587" y="582735"/>
                </a:lnTo>
                <a:lnTo>
                  <a:pt x="196987" y="576105"/>
                </a:lnTo>
                <a:lnTo>
                  <a:pt x="229973" y="555192"/>
                </a:lnTo>
                <a:lnTo>
                  <a:pt x="243088" y="546313"/>
                </a:lnTo>
                <a:lnTo>
                  <a:pt x="261046" y="533061"/>
                </a:lnTo>
                <a:lnTo>
                  <a:pt x="276648" y="526325"/>
                </a:lnTo>
                <a:lnTo>
                  <a:pt x="284364" y="524529"/>
                </a:lnTo>
                <a:lnTo>
                  <a:pt x="290778" y="524601"/>
                </a:lnTo>
                <a:lnTo>
                  <a:pt x="296324" y="525919"/>
                </a:lnTo>
                <a:lnTo>
                  <a:pt x="301291" y="528068"/>
                </a:lnTo>
                <a:lnTo>
                  <a:pt x="304603" y="530771"/>
                </a:lnTo>
                <a:lnTo>
                  <a:pt x="306811" y="533842"/>
                </a:lnTo>
                <a:lnTo>
                  <a:pt x="316692" y="554393"/>
                </a:lnTo>
                <a:lnTo>
                  <a:pt x="327625" y="573906"/>
                </a:lnTo>
                <a:lnTo>
                  <a:pt x="332320" y="579109"/>
                </a:lnTo>
                <a:lnTo>
                  <a:pt x="336719" y="582577"/>
                </a:lnTo>
                <a:lnTo>
                  <a:pt x="340921" y="583620"/>
                </a:lnTo>
                <a:lnTo>
                  <a:pt x="344993" y="583045"/>
                </a:lnTo>
                <a:lnTo>
                  <a:pt x="366721" y="572997"/>
                </a:lnTo>
                <a:lnTo>
                  <a:pt x="381997" y="562467"/>
                </a:lnTo>
                <a:lnTo>
                  <a:pt x="400634" y="545235"/>
                </a:lnTo>
                <a:lnTo>
                  <a:pt x="422244" y="530111"/>
                </a:lnTo>
                <a:lnTo>
                  <a:pt x="437191" y="525014"/>
                </a:lnTo>
                <a:lnTo>
                  <a:pt x="456499" y="522144"/>
                </a:lnTo>
                <a:lnTo>
                  <a:pt x="474401" y="521174"/>
                </a:lnTo>
                <a:lnTo>
                  <a:pt x="477160" y="522365"/>
                </a:lnTo>
                <a:lnTo>
                  <a:pt x="478998" y="524428"/>
                </a:lnTo>
                <a:lnTo>
                  <a:pt x="480225" y="527074"/>
                </a:lnTo>
                <a:lnTo>
                  <a:pt x="481950" y="542933"/>
                </a:lnTo>
                <a:lnTo>
                  <a:pt x="482353" y="566695"/>
                </a:lnTo>
                <a:lnTo>
                  <a:pt x="482658" y="645293"/>
                </a:lnTo>
                <a:lnTo>
                  <a:pt x="483934" y="649561"/>
                </a:lnTo>
                <a:lnTo>
                  <a:pt x="486055" y="652405"/>
                </a:lnTo>
                <a:lnTo>
                  <a:pt x="488739" y="654302"/>
                </a:lnTo>
                <a:lnTo>
                  <a:pt x="490529" y="654297"/>
                </a:lnTo>
                <a:lnTo>
                  <a:pt x="491722" y="653023"/>
                </a:lnTo>
                <a:lnTo>
                  <a:pt x="492516" y="650904"/>
                </a:lnTo>
                <a:lnTo>
                  <a:pt x="505771" y="635786"/>
                </a:lnTo>
                <a:lnTo>
                  <a:pt x="522151" y="615584"/>
                </a:lnTo>
                <a:lnTo>
                  <a:pt x="531852" y="603084"/>
                </a:lnTo>
                <a:lnTo>
                  <a:pt x="546019" y="582422"/>
                </a:lnTo>
                <a:lnTo>
                  <a:pt x="551574" y="573357"/>
                </a:lnTo>
                <a:lnTo>
                  <a:pt x="564521" y="559897"/>
                </a:lnTo>
                <a:lnTo>
                  <a:pt x="577472" y="550951"/>
                </a:lnTo>
                <a:lnTo>
                  <a:pt x="587461" y="546976"/>
                </a:lnTo>
                <a:lnTo>
                  <a:pt x="590633" y="547186"/>
                </a:lnTo>
                <a:lnTo>
                  <a:pt x="592747" y="548596"/>
                </a:lnTo>
                <a:lnTo>
                  <a:pt x="594157" y="550805"/>
                </a:lnTo>
                <a:lnTo>
                  <a:pt x="595724" y="560035"/>
                </a:lnTo>
                <a:lnTo>
                  <a:pt x="596420" y="576413"/>
                </a:lnTo>
                <a:lnTo>
                  <a:pt x="596903" y="650506"/>
                </a:lnTo>
                <a:lnTo>
                  <a:pt x="598198" y="660656"/>
                </a:lnTo>
                <a:lnTo>
                  <a:pt x="600330" y="667423"/>
                </a:lnTo>
                <a:lnTo>
                  <a:pt x="603022" y="671934"/>
                </a:lnTo>
                <a:lnTo>
                  <a:pt x="604817" y="673671"/>
                </a:lnTo>
                <a:lnTo>
                  <a:pt x="606014" y="673559"/>
                </a:lnTo>
                <a:lnTo>
                  <a:pt x="614002" y="658187"/>
                </a:lnTo>
                <a:lnTo>
                  <a:pt x="620630" y="641626"/>
                </a:lnTo>
                <a:lnTo>
                  <a:pt x="629079" y="621566"/>
                </a:lnTo>
                <a:lnTo>
                  <a:pt x="634889" y="610882"/>
                </a:lnTo>
                <a:lnTo>
                  <a:pt x="646847" y="590122"/>
                </a:lnTo>
                <a:lnTo>
                  <a:pt x="656394" y="572428"/>
                </a:lnTo>
                <a:lnTo>
                  <a:pt x="668910" y="554255"/>
                </a:lnTo>
                <a:lnTo>
                  <a:pt x="672872" y="550768"/>
                </a:lnTo>
                <a:lnTo>
                  <a:pt x="676783" y="548444"/>
                </a:lnTo>
                <a:lnTo>
                  <a:pt x="686118" y="544714"/>
                </a:lnTo>
                <a:lnTo>
                  <a:pt x="693804" y="544067"/>
                </a:lnTo>
                <a:lnTo>
                  <a:pt x="695818" y="545247"/>
                </a:lnTo>
                <a:lnTo>
                  <a:pt x="697160" y="547303"/>
                </a:lnTo>
                <a:lnTo>
                  <a:pt x="698056" y="549943"/>
                </a:lnTo>
                <a:lnTo>
                  <a:pt x="699923" y="551705"/>
                </a:lnTo>
                <a:lnTo>
                  <a:pt x="702437" y="552878"/>
                </a:lnTo>
                <a:lnTo>
                  <a:pt x="708618" y="554182"/>
                </a:lnTo>
                <a:lnTo>
                  <a:pt x="722934" y="555019"/>
                </a:lnTo>
                <a:lnTo>
                  <a:pt x="734136" y="5552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Isosceles Trapezoids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trapezoid with congruent legs is called an </a:t>
            </a:r>
            <a:r>
              <a:rPr lang="en-US" sz="2800" b="1"/>
              <a:t>isosceles trapezoid</a:t>
            </a:r>
            <a:r>
              <a:rPr lang="en-US" sz="2800"/>
              <a:t>. </a:t>
            </a:r>
          </a:p>
          <a:p>
            <a:pPr>
              <a:lnSpc>
                <a:spcPct val="90000"/>
              </a:lnSpc>
            </a:pPr>
            <a:r>
              <a:rPr lang="en-US" sz="2800"/>
              <a:t>If you cut out an isosceles trapezoid from a piece of paper and fold it over so that the legs coincide, you will find the both pair of </a:t>
            </a:r>
            <a:r>
              <a:rPr lang="en-US" sz="2800" b="1"/>
              <a:t>base angles </a:t>
            </a:r>
            <a:r>
              <a:rPr lang="en-US" sz="2800"/>
              <a:t>are congruent.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86200"/>
            <a:ext cx="4129088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226"/>
          <p:cNvSpPr/>
          <p:nvPr/>
        </p:nvSpPr>
        <p:spPr>
          <a:xfrm>
            <a:off x="5063490" y="5132289"/>
            <a:ext cx="411481" cy="394673"/>
          </a:xfrm>
          <a:custGeom>
            <a:avLst/>
            <a:gdLst/>
            <a:ahLst/>
            <a:cxnLst/>
            <a:rect l="0" t="0" r="0" b="0"/>
            <a:pathLst>
              <a:path w="411481" h="394673">
                <a:moveTo>
                  <a:pt x="0" y="376970"/>
                </a:moveTo>
                <a:lnTo>
                  <a:pt x="6068" y="383038"/>
                </a:lnTo>
                <a:lnTo>
                  <a:pt x="9125" y="384825"/>
                </a:lnTo>
                <a:lnTo>
                  <a:pt x="20765" y="388611"/>
                </a:lnTo>
                <a:lnTo>
                  <a:pt x="32936" y="393998"/>
                </a:lnTo>
                <a:lnTo>
                  <a:pt x="38467" y="394672"/>
                </a:lnTo>
                <a:lnTo>
                  <a:pt x="43425" y="393851"/>
                </a:lnTo>
                <a:lnTo>
                  <a:pt x="53589" y="389553"/>
                </a:lnTo>
                <a:lnTo>
                  <a:pt x="66574" y="383409"/>
                </a:lnTo>
                <a:lnTo>
                  <a:pt x="77425" y="376446"/>
                </a:lnTo>
                <a:lnTo>
                  <a:pt x="82097" y="372811"/>
                </a:lnTo>
                <a:lnTo>
                  <a:pt x="90674" y="361998"/>
                </a:lnTo>
                <a:lnTo>
                  <a:pt x="98719" y="349996"/>
                </a:lnTo>
                <a:lnTo>
                  <a:pt x="106528" y="340428"/>
                </a:lnTo>
                <a:lnTo>
                  <a:pt x="114232" y="331943"/>
                </a:lnTo>
                <a:lnTo>
                  <a:pt x="118065" y="327902"/>
                </a:lnTo>
                <a:lnTo>
                  <a:pt x="123160" y="320128"/>
                </a:lnTo>
                <a:lnTo>
                  <a:pt x="129096" y="309866"/>
                </a:lnTo>
                <a:lnTo>
                  <a:pt x="135594" y="297944"/>
                </a:lnTo>
                <a:lnTo>
                  <a:pt x="141196" y="284916"/>
                </a:lnTo>
                <a:lnTo>
                  <a:pt x="146200" y="271151"/>
                </a:lnTo>
                <a:lnTo>
                  <a:pt x="150807" y="256894"/>
                </a:lnTo>
                <a:lnTo>
                  <a:pt x="153877" y="243580"/>
                </a:lnTo>
                <a:lnTo>
                  <a:pt x="155925" y="230893"/>
                </a:lnTo>
                <a:lnTo>
                  <a:pt x="157290" y="218625"/>
                </a:lnTo>
                <a:lnTo>
                  <a:pt x="158200" y="207907"/>
                </a:lnTo>
                <a:lnTo>
                  <a:pt x="158806" y="198222"/>
                </a:lnTo>
                <a:lnTo>
                  <a:pt x="159211" y="189224"/>
                </a:lnTo>
                <a:lnTo>
                  <a:pt x="159660" y="169068"/>
                </a:lnTo>
                <a:lnTo>
                  <a:pt x="160013" y="66734"/>
                </a:lnTo>
                <a:lnTo>
                  <a:pt x="158745" y="57116"/>
                </a:lnTo>
                <a:lnTo>
                  <a:pt x="156630" y="48164"/>
                </a:lnTo>
                <a:lnTo>
                  <a:pt x="153950" y="39656"/>
                </a:lnTo>
                <a:lnTo>
                  <a:pt x="152163" y="32715"/>
                </a:lnTo>
                <a:lnTo>
                  <a:pt x="150178" y="21615"/>
                </a:lnTo>
                <a:lnTo>
                  <a:pt x="145909" y="12448"/>
                </a:lnTo>
                <a:lnTo>
                  <a:pt x="142992" y="8225"/>
                </a:lnTo>
                <a:lnTo>
                  <a:pt x="139778" y="5410"/>
                </a:lnTo>
                <a:lnTo>
                  <a:pt x="136365" y="3533"/>
                </a:lnTo>
                <a:lnTo>
                  <a:pt x="129187" y="1448"/>
                </a:lnTo>
                <a:lnTo>
                  <a:pt x="118005" y="275"/>
                </a:lnTo>
                <a:lnTo>
                  <a:pt x="110443" y="0"/>
                </a:lnTo>
                <a:lnTo>
                  <a:pt x="107919" y="1197"/>
                </a:lnTo>
                <a:lnTo>
                  <a:pt x="106235" y="3265"/>
                </a:lnTo>
                <a:lnTo>
                  <a:pt x="103096" y="10219"/>
                </a:lnTo>
                <a:lnTo>
                  <a:pt x="97467" y="21777"/>
                </a:lnTo>
                <a:lnTo>
                  <a:pt x="95457" y="30954"/>
                </a:lnTo>
                <a:lnTo>
                  <a:pt x="94118" y="42153"/>
                </a:lnTo>
                <a:lnTo>
                  <a:pt x="93225" y="54699"/>
                </a:lnTo>
                <a:lnTo>
                  <a:pt x="92630" y="70683"/>
                </a:lnTo>
                <a:lnTo>
                  <a:pt x="91968" y="108763"/>
                </a:lnTo>
                <a:lnTo>
                  <a:pt x="93062" y="128315"/>
                </a:lnTo>
                <a:lnTo>
                  <a:pt x="95061" y="147700"/>
                </a:lnTo>
                <a:lnTo>
                  <a:pt x="97664" y="166973"/>
                </a:lnTo>
                <a:lnTo>
                  <a:pt x="100669" y="182362"/>
                </a:lnTo>
                <a:lnTo>
                  <a:pt x="103943" y="195162"/>
                </a:lnTo>
                <a:lnTo>
                  <a:pt x="107395" y="206235"/>
                </a:lnTo>
                <a:lnTo>
                  <a:pt x="109696" y="216157"/>
                </a:lnTo>
                <a:lnTo>
                  <a:pt x="111231" y="225311"/>
                </a:lnTo>
                <a:lnTo>
                  <a:pt x="112254" y="233954"/>
                </a:lnTo>
                <a:lnTo>
                  <a:pt x="115476" y="243526"/>
                </a:lnTo>
                <a:lnTo>
                  <a:pt x="120164" y="253718"/>
                </a:lnTo>
                <a:lnTo>
                  <a:pt x="135510" y="282878"/>
                </a:lnTo>
                <a:lnTo>
                  <a:pt x="139870" y="291382"/>
                </a:lnTo>
                <a:lnTo>
                  <a:pt x="144047" y="298321"/>
                </a:lnTo>
                <a:lnTo>
                  <a:pt x="152074" y="309419"/>
                </a:lnTo>
                <a:lnTo>
                  <a:pt x="155992" y="312886"/>
                </a:lnTo>
                <a:lnTo>
                  <a:pt x="159875" y="315197"/>
                </a:lnTo>
                <a:lnTo>
                  <a:pt x="163733" y="316739"/>
                </a:lnTo>
                <a:lnTo>
                  <a:pt x="171407" y="321837"/>
                </a:lnTo>
                <a:lnTo>
                  <a:pt x="175231" y="324975"/>
                </a:lnTo>
                <a:lnTo>
                  <a:pt x="179050" y="327067"/>
                </a:lnTo>
                <a:lnTo>
                  <a:pt x="186681" y="329391"/>
                </a:lnTo>
                <a:lnTo>
                  <a:pt x="198117" y="330700"/>
                </a:lnTo>
                <a:lnTo>
                  <a:pt x="209125" y="331006"/>
                </a:lnTo>
                <a:lnTo>
                  <a:pt x="215617" y="331087"/>
                </a:lnTo>
                <a:lnTo>
                  <a:pt x="219944" y="329872"/>
                </a:lnTo>
                <a:lnTo>
                  <a:pt x="222829" y="327791"/>
                </a:lnTo>
                <a:lnTo>
                  <a:pt x="230277" y="318796"/>
                </a:lnTo>
                <a:lnTo>
                  <a:pt x="240526" y="308087"/>
                </a:lnTo>
                <a:lnTo>
                  <a:pt x="255368" y="293091"/>
                </a:lnTo>
                <a:lnTo>
                  <a:pt x="259145" y="286760"/>
                </a:lnTo>
                <a:lnTo>
                  <a:pt x="262933" y="278731"/>
                </a:lnTo>
                <a:lnTo>
                  <a:pt x="266729" y="269567"/>
                </a:lnTo>
                <a:lnTo>
                  <a:pt x="269259" y="260918"/>
                </a:lnTo>
                <a:lnTo>
                  <a:pt x="270946" y="252612"/>
                </a:lnTo>
                <a:lnTo>
                  <a:pt x="272070" y="244535"/>
                </a:lnTo>
                <a:lnTo>
                  <a:pt x="272820" y="231530"/>
                </a:lnTo>
                <a:lnTo>
                  <a:pt x="273653" y="196760"/>
                </a:lnTo>
                <a:lnTo>
                  <a:pt x="274302" y="108202"/>
                </a:lnTo>
                <a:lnTo>
                  <a:pt x="273038" y="105081"/>
                </a:lnTo>
                <a:lnTo>
                  <a:pt x="266461" y="94622"/>
                </a:lnTo>
                <a:lnTo>
                  <a:pt x="264477" y="87229"/>
                </a:lnTo>
                <a:lnTo>
                  <a:pt x="263360" y="75927"/>
                </a:lnTo>
                <a:lnTo>
                  <a:pt x="261933" y="73405"/>
                </a:lnTo>
                <a:lnTo>
                  <a:pt x="259712" y="71723"/>
                </a:lnTo>
                <a:lnTo>
                  <a:pt x="256961" y="70602"/>
                </a:lnTo>
                <a:lnTo>
                  <a:pt x="247022" y="69025"/>
                </a:lnTo>
                <a:lnTo>
                  <a:pt x="244691" y="70074"/>
                </a:lnTo>
                <a:lnTo>
                  <a:pt x="243138" y="72042"/>
                </a:lnTo>
                <a:lnTo>
                  <a:pt x="242102" y="74625"/>
                </a:lnTo>
                <a:lnTo>
                  <a:pt x="240950" y="84268"/>
                </a:lnTo>
                <a:lnTo>
                  <a:pt x="240643" y="90396"/>
                </a:lnTo>
                <a:lnTo>
                  <a:pt x="240212" y="129358"/>
                </a:lnTo>
                <a:lnTo>
                  <a:pt x="241421" y="145856"/>
                </a:lnTo>
                <a:lnTo>
                  <a:pt x="243497" y="163204"/>
                </a:lnTo>
                <a:lnTo>
                  <a:pt x="246151" y="181120"/>
                </a:lnTo>
                <a:lnTo>
                  <a:pt x="249191" y="195603"/>
                </a:lnTo>
                <a:lnTo>
                  <a:pt x="252487" y="207799"/>
                </a:lnTo>
                <a:lnTo>
                  <a:pt x="255955" y="218469"/>
                </a:lnTo>
                <a:lnTo>
                  <a:pt x="259536" y="226853"/>
                </a:lnTo>
                <a:lnTo>
                  <a:pt x="263194" y="233712"/>
                </a:lnTo>
                <a:lnTo>
                  <a:pt x="270645" y="244720"/>
                </a:lnTo>
                <a:lnTo>
                  <a:pt x="278190" y="253846"/>
                </a:lnTo>
                <a:lnTo>
                  <a:pt x="289577" y="266124"/>
                </a:lnTo>
                <a:lnTo>
                  <a:pt x="300995" y="277804"/>
                </a:lnTo>
                <a:lnTo>
                  <a:pt x="304803" y="280380"/>
                </a:lnTo>
                <a:lnTo>
                  <a:pt x="312421" y="283242"/>
                </a:lnTo>
                <a:lnTo>
                  <a:pt x="317500" y="282734"/>
                </a:lnTo>
                <a:lnTo>
                  <a:pt x="335515" y="277223"/>
                </a:lnTo>
                <a:lnTo>
                  <a:pt x="345121" y="275488"/>
                </a:lnTo>
                <a:lnTo>
                  <a:pt x="349460" y="273756"/>
                </a:lnTo>
                <a:lnTo>
                  <a:pt x="357669" y="268444"/>
                </a:lnTo>
                <a:lnTo>
                  <a:pt x="362905" y="262709"/>
                </a:lnTo>
                <a:lnTo>
                  <a:pt x="368937" y="255076"/>
                </a:lnTo>
                <a:lnTo>
                  <a:pt x="411480" y="2169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7"/>
          <p:cNvSpPr/>
          <p:nvPr/>
        </p:nvSpPr>
        <p:spPr>
          <a:xfrm>
            <a:off x="5475500" y="5132069"/>
            <a:ext cx="388091" cy="444288"/>
          </a:xfrm>
          <a:custGeom>
            <a:avLst/>
            <a:gdLst/>
            <a:ahLst/>
            <a:cxnLst/>
            <a:rect l="0" t="0" r="0" b="0"/>
            <a:pathLst>
              <a:path w="388091" h="444288">
                <a:moveTo>
                  <a:pt x="68050" y="22860"/>
                </a:moveTo>
                <a:lnTo>
                  <a:pt x="55914" y="28928"/>
                </a:lnTo>
                <a:lnTo>
                  <a:pt x="46569" y="35294"/>
                </a:lnTo>
                <a:lnTo>
                  <a:pt x="38183" y="42357"/>
                </a:lnTo>
                <a:lnTo>
                  <a:pt x="26321" y="53473"/>
                </a:lnTo>
                <a:lnTo>
                  <a:pt x="18600" y="61019"/>
                </a:lnTo>
                <a:lnTo>
                  <a:pt x="16033" y="66080"/>
                </a:lnTo>
                <a:lnTo>
                  <a:pt x="13181" y="78476"/>
                </a:lnTo>
                <a:lnTo>
                  <a:pt x="8527" y="89065"/>
                </a:lnTo>
                <a:lnTo>
                  <a:pt x="3495" y="98004"/>
                </a:lnTo>
                <a:lnTo>
                  <a:pt x="1259" y="106211"/>
                </a:lnTo>
                <a:lnTo>
                  <a:pt x="663" y="112717"/>
                </a:lnTo>
                <a:lnTo>
                  <a:pt x="265" y="120865"/>
                </a:lnTo>
                <a:lnTo>
                  <a:pt x="0" y="130107"/>
                </a:lnTo>
                <a:lnTo>
                  <a:pt x="1093" y="141348"/>
                </a:lnTo>
                <a:lnTo>
                  <a:pt x="3092" y="153922"/>
                </a:lnTo>
                <a:lnTo>
                  <a:pt x="5694" y="167385"/>
                </a:lnTo>
                <a:lnTo>
                  <a:pt x="8700" y="180170"/>
                </a:lnTo>
                <a:lnTo>
                  <a:pt x="11973" y="192504"/>
                </a:lnTo>
                <a:lnTo>
                  <a:pt x="15425" y="204535"/>
                </a:lnTo>
                <a:lnTo>
                  <a:pt x="18997" y="215098"/>
                </a:lnTo>
                <a:lnTo>
                  <a:pt x="22648" y="224678"/>
                </a:lnTo>
                <a:lnTo>
                  <a:pt x="26352" y="233606"/>
                </a:lnTo>
                <a:lnTo>
                  <a:pt x="30091" y="239557"/>
                </a:lnTo>
                <a:lnTo>
                  <a:pt x="33854" y="243525"/>
                </a:lnTo>
                <a:lnTo>
                  <a:pt x="37632" y="246170"/>
                </a:lnTo>
                <a:lnTo>
                  <a:pt x="45218" y="249109"/>
                </a:lnTo>
                <a:lnTo>
                  <a:pt x="56628" y="250764"/>
                </a:lnTo>
                <a:lnTo>
                  <a:pt x="60435" y="250996"/>
                </a:lnTo>
                <a:lnTo>
                  <a:pt x="64243" y="248611"/>
                </a:lnTo>
                <a:lnTo>
                  <a:pt x="71861" y="239188"/>
                </a:lnTo>
                <a:lnTo>
                  <a:pt x="79480" y="226532"/>
                </a:lnTo>
                <a:lnTo>
                  <a:pt x="83290" y="219602"/>
                </a:lnTo>
                <a:lnTo>
                  <a:pt x="87100" y="211171"/>
                </a:lnTo>
                <a:lnTo>
                  <a:pt x="90910" y="201741"/>
                </a:lnTo>
                <a:lnTo>
                  <a:pt x="94720" y="191644"/>
                </a:lnTo>
                <a:lnTo>
                  <a:pt x="97260" y="176023"/>
                </a:lnTo>
                <a:lnTo>
                  <a:pt x="98953" y="156719"/>
                </a:lnTo>
                <a:lnTo>
                  <a:pt x="100082" y="134959"/>
                </a:lnTo>
                <a:lnTo>
                  <a:pt x="101336" y="90462"/>
                </a:lnTo>
                <a:lnTo>
                  <a:pt x="101670" y="67929"/>
                </a:lnTo>
                <a:lnTo>
                  <a:pt x="103164" y="52905"/>
                </a:lnTo>
                <a:lnTo>
                  <a:pt x="105429" y="42891"/>
                </a:lnTo>
                <a:lnTo>
                  <a:pt x="108209" y="36214"/>
                </a:lnTo>
                <a:lnTo>
                  <a:pt x="111333" y="31763"/>
                </a:lnTo>
                <a:lnTo>
                  <a:pt x="114685" y="28795"/>
                </a:lnTo>
                <a:lnTo>
                  <a:pt x="118190" y="26817"/>
                </a:lnTo>
                <a:lnTo>
                  <a:pt x="121797" y="26768"/>
                </a:lnTo>
                <a:lnTo>
                  <a:pt x="125471" y="28006"/>
                </a:lnTo>
                <a:lnTo>
                  <a:pt x="129190" y="30100"/>
                </a:lnTo>
                <a:lnTo>
                  <a:pt x="136710" y="32428"/>
                </a:lnTo>
                <a:lnTo>
                  <a:pt x="140493" y="33049"/>
                </a:lnTo>
                <a:lnTo>
                  <a:pt x="148083" y="37125"/>
                </a:lnTo>
                <a:lnTo>
                  <a:pt x="159497" y="46560"/>
                </a:lnTo>
                <a:lnTo>
                  <a:pt x="168383" y="54984"/>
                </a:lnTo>
                <a:lnTo>
                  <a:pt x="196001" y="82281"/>
                </a:lnTo>
                <a:lnTo>
                  <a:pt x="204504" y="94143"/>
                </a:lnTo>
                <a:lnTo>
                  <a:pt x="212516" y="107882"/>
                </a:lnTo>
                <a:lnTo>
                  <a:pt x="220310" y="122454"/>
                </a:lnTo>
                <a:lnTo>
                  <a:pt x="237906" y="157074"/>
                </a:lnTo>
                <a:lnTo>
                  <a:pt x="243517" y="170756"/>
                </a:lnTo>
                <a:lnTo>
                  <a:pt x="248528" y="184958"/>
                </a:lnTo>
                <a:lnTo>
                  <a:pt x="253139" y="199505"/>
                </a:lnTo>
                <a:lnTo>
                  <a:pt x="257482" y="215554"/>
                </a:lnTo>
                <a:lnTo>
                  <a:pt x="261648" y="232603"/>
                </a:lnTo>
                <a:lnTo>
                  <a:pt x="265695" y="250319"/>
                </a:lnTo>
                <a:lnTo>
                  <a:pt x="268393" y="269749"/>
                </a:lnTo>
                <a:lnTo>
                  <a:pt x="270192" y="290323"/>
                </a:lnTo>
                <a:lnTo>
                  <a:pt x="271391" y="311659"/>
                </a:lnTo>
                <a:lnTo>
                  <a:pt x="270921" y="330963"/>
                </a:lnTo>
                <a:lnTo>
                  <a:pt x="269337" y="348912"/>
                </a:lnTo>
                <a:lnTo>
                  <a:pt x="267011" y="365958"/>
                </a:lnTo>
                <a:lnTo>
                  <a:pt x="264191" y="379862"/>
                </a:lnTo>
                <a:lnTo>
                  <a:pt x="261040" y="391672"/>
                </a:lnTo>
                <a:lnTo>
                  <a:pt x="257670" y="402084"/>
                </a:lnTo>
                <a:lnTo>
                  <a:pt x="254153" y="411567"/>
                </a:lnTo>
                <a:lnTo>
                  <a:pt x="250539" y="420428"/>
                </a:lnTo>
                <a:lnTo>
                  <a:pt x="241680" y="440764"/>
                </a:lnTo>
                <a:lnTo>
                  <a:pt x="239683" y="442433"/>
                </a:lnTo>
                <a:lnTo>
                  <a:pt x="237082" y="443546"/>
                </a:lnTo>
                <a:lnTo>
                  <a:pt x="234078" y="444287"/>
                </a:lnTo>
                <a:lnTo>
                  <a:pt x="230805" y="443511"/>
                </a:lnTo>
                <a:lnTo>
                  <a:pt x="220131" y="437622"/>
                </a:lnTo>
                <a:lnTo>
                  <a:pt x="212688" y="435799"/>
                </a:lnTo>
                <a:lnTo>
                  <a:pt x="210195" y="432773"/>
                </a:lnTo>
                <a:lnTo>
                  <a:pt x="208533" y="428216"/>
                </a:lnTo>
                <a:lnTo>
                  <a:pt x="205417" y="415109"/>
                </a:lnTo>
                <a:lnTo>
                  <a:pt x="199798" y="396583"/>
                </a:lnTo>
                <a:lnTo>
                  <a:pt x="197792" y="386309"/>
                </a:lnTo>
                <a:lnTo>
                  <a:pt x="196454" y="375649"/>
                </a:lnTo>
                <a:lnTo>
                  <a:pt x="195563" y="364733"/>
                </a:lnTo>
                <a:lnTo>
                  <a:pt x="194968" y="354916"/>
                </a:lnTo>
                <a:lnTo>
                  <a:pt x="194308" y="337234"/>
                </a:lnTo>
                <a:lnTo>
                  <a:pt x="195402" y="322613"/>
                </a:lnTo>
                <a:lnTo>
                  <a:pt x="197401" y="303975"/>
                </a:lnTo>
                <a:lnTo>
                  <a:pt x="200004" y="282660"/>
                </a:lnTo>
                <a:lnTo>
                  <a:pt x="203009" y="264640"/>
                </a:lnTo>
                <a:lnTo>
                  <a:pt x="206283" y="248817"/>
                </a:lnTo>
                <a:lnTo>
                  <a:pt x="209735" y="234458"/>
                </a:lnTo>
                <a:lnTo>
                  <a:pt x="215846" y="217266"/>
                </a:lnTo>
                <a:lnTo>
                  <a:pt x="223731" y="198184"/>
                </a:lnTo>
                <a:lnTo>
                  <a:pt x="232797" y="177842"/>
                </a:lnTo>
                <a:lnTo>
                  <a:pt x="242651" y="157932"/>
                </a:lnTo>
                <a:lnTo>
                  <a:pt x="253031" y="138308"/>
                </a:lnTo>
                <a:lnTo>
                  <a:pt x="263760" y="118876"/>
                </a:lnTo>
                <a:lnTo>
                  <a:pt x="273453" y="103381"/>
                </a:lnTo>
                <a:lnTo>
                  <a:pt x="282455" y="90511"/>
                </a:lnTo>
                <a:lnTo>
                  <a:pt x="290997" y="79391"/>
                </a:lnTo>
                <a:lnTo>
                  <a:pt x="297961" y="69437"/>
                </a:lnTo>
                <a:lnTo>
                  <a:pt x="303874" y="60262"/>
                </a:lnTo>
                <a:lnTo>
                  <a:pt x="309086" y="51604"/>
                </a:lnTo>
                <a:lnTo>
                  <a:pt x="315100" y="44563"/>
                </a:lnTo>
                <a:lnTo>
                  <a:pt x="321650" y="38599"/>
                </a:lnTo>
                <a:lnTo>
                  <a:pt x="328557" y="33353"/>
                </a:lnTo>
                <a:lnTo>
                  <a:pt x="335701" y="28586"/>
                </a:lnTo>
                <a:lnTo>
                  <a:pt x="343004" y="24137"/>
                </a:lnTo>
                <a:lnTo>
                  <a:pt x="350412" y="19901"/>
                </a:lnTo>
                <a:lnTo>
                  <a:pt x="365417" y="11809"/>
                </a:lnTo>
                <a:lnTo>
                  <a:pt x="3880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8"/>
          <p:cNvSpPr/>
          <p:nvPr/>
        </p:nvSpPr>
        <p:spPr>
          <a:xfrm>
            <a:off x="7132319" y="4945427"/>
            <a:ext cx="285751" cy="460746"/>
          </a:xfrm>
          <a:custGeom>
            <a:avLst/>
            <a:gdLst/>
            <a:ahLst/>
            <a:cxnLst/>
            <a:rect l="0" t="0" r="0" b="0"/>
            <a:pathLst>
              <a:path w="285751" h="460746">
                <a:moveTo>
                  <a:pt x="0" y="449532"/>
                </a:moveTo>
                <a:lnTo>
                  <a:pt x="12137" y="443465"/>
                </a:lnTo>
                <a:lnTo>
                  <a:pt x="16981" y="440407"/>
                </a:lnTo>
                <a:lnTo>
                  <a:pt x="25751" y="433624"/>
                </a:lnTo>
                <a:lnTo>
                  <a:pt x="31137" y="427496"/>
                </a:lnTo>
                <a:lnTo>
                  <a:pt x="37268" y="419602"/>
                </a:lnTo>
                <a:lnTo>
                  <a:pt x="43895" y="410529"/>
                </a:lnTo>
                <a:lnTo>
                  <a:pt x="49584" y="403210"/>
                </a:lnTo>
                <a:lnTo>
                  <a:pt x="54646" y="397061"/>
                </a:lnTo>
                <a:lnTo>
                  <a:pt x="59291" y="391691"/>
                </a:lnTo>
                <a:lnTo>
                  <a:pt x="63658" y="384302"/>
                </a:lnTo>
                <a:lnTo>
                  <a:pt x="67839" y="375565"/>
                </a:lnTo>
                <a:lnTo>
                  <a:pt x="83178" y="338293"/>
                </a:lnTo>
                <a:lnTo>
                  <a:pt x="89742" y="322032"/>
                </a:lnTo>
                <a:lnTo>
                  <a:pt x="103809" y="283646"/>
                </a:lnTo>
                <a:lnTo>
                  <a:pt x="150197" y="147352"/>
                </a:lnTo>
                <a:lnTo>
                  <a:pt x="153471" y="135049"/>
                </a:lnTo>
                <a:lnTo>
                  <a:pt x="155655" y="124307"/>
                </a:lnTo>
                <a:lnTo>
                  <a:pt x="157110" y="114606"/>
                </a:lnTo>
                <a:lnTo>
                  <a:pt x="158080" y="97978"/>
                </a:lnTo>
                <a:lnTo>
                  <a:pt x="159765" y="18177"/>
                </a:lnTo>
                <a:lnTo>
                  <a:pt x="158580" y="12102"/>
                </a:lnTo>
                <a:lnTo>
                  <a:pt x="153877" y="1965"/>
                </a:lnTo>
                <a:lnTo>
                  <a:pt x="150845" y="25"/>
                </a:lnTo>
                <a:lnTo>
                  <a:pt x="147554" y="0"/>
                </a:lnTo>
                <a:lnTo>
                  <a:pt x="140509" y="2091"/>
                </a:lnTo>
                <a:lnTo>
                  <a:pt x="133146" y="3019"/>
                </a:lnTo>
                <a:lnTo>
                  <a:pt x="129404" y="5807"/>
                </a:lnTo>
                <a:lnTo>
                  <a:pt x="121860" y="15678"/>
                </a:lnTo>
                <a:lnTo>
                  <a:pt x="118070" y="24406"/>
                </a:lnTo>
                <a:lnTo>
                  <a:pt x="114273" y="35305"/>
                </a:lnTo>
                <a:lnTo>
                  <a:pt x="102863" y="71528"/>
                </a:lnTo>
                <a:lnTo>
                  <a:pt x="99055" y="83230"/>
                </a:lnTo>
                <a:lnTo>
                  <a:pt x="96517" y="94841"/>
                </a:lnTo>
                <a:lnTo>
                  <a:pt x="94825" y="106391"/>
                </a:lnTo>
                <a:lnTo>
                  <a:pt x="93697" y="117901"/>
                </a:lnTo>
                <a:lnTo>
                  <a:pt x="92945" y="129385"/>
                </a:lnTo>
                <a:lnTo>
                  <a:pt x="92443" y="140851"/>
                </a:lnTo>
                <a:lnTo>
                  <a:pt x="91886" y="165021"/>
                </a:lnTo>
                <a:lnTo>
                  <a:pt x="91499" y="255041"/>
                </a:lnTo>
                <a:lnTo>
                  <a:pt x="92750" y="277961"/>
                </a:lnTo>
                <a:lnTo>
                  <a:pt x="94853" y="300862"/>
                </a:lnTo>
                <a:lnTo>
                  <a:pt x="97525" y="323749"/>
                </a:lnTo>
                <a:lnTo>
                  <a:pt x="100577" y="341547"/>
                </a:lnTo>
                <a:lnTo>
                  <a:pt x="103882" y="355952"/>
                </a:lnTo>
                <a:lnTo>
                  <a:pt x="107355" y="368095"/>
                </a:lnTo>
                <a:lnTo>
                  <a:pt x="110940" y="378731"/>
                </a:lnTo>
                <a:lnTo>
                  <a:pt x="114600" y="388362"/>
                </a:lnTo>
                <a:lnTo>
                  <a:pt x="118311" y="397322"/>
                </a:lnTo>
                <a:lnTo>
                  <a:pt x="122054" y="405835"/>
                </a:lnTo>
                <a:lnTo>
                  <a:pt x="129599" y="422069"/>
                </a:lnTo>
                <a:lnTo>
                  <a:pt x="137187" y="434363"/>
                </a:lnTo>
                <a:lnTo>
                  <a:pt x="140988" y="439419"/>
                </a:lnTo>
                <a:lnTo>
                  <a:pt x="146063" y="444061"/>
                </a:lnTo>
                <a:lnTo>
                  <a:pt x="151985" y="448425"/>
                </a:lnTo>
                <a:lnTo>
                  <a:pt x="158473" y="452604"/>
                </a:lnTo>
                <a:lnTo>
                  <a:pt x="164069" y="455390"/>
                </a:lnTo>
                <a:lnTo>
                  <a:pt x="169070" y="457247"/>
                </a:lnTo>
                <a:lnTo>
                  <a:pt x="173673" y="458486"/>
                </a:lnTo>
                <a:lnTo>
                  <a:pt x="179283" y="459311"/>
                </a:lnTo>
                <a:lnTo>
                  <a:pt x="185563" y="459862"/>
                </a:lnTo>
                <a:lnTo>
                  <a:pt x="198042" y="460473"/>
                </a:lnTo>
                <a:lnTo>
                  <a:pt x="207822" y="460745"/>
                </a:lnTo>
                <a:lnTo>
                  <a:pt x="213479" y="459548"/>
                </a:lnTo>
                <a:lnTo>
                  <a:pt x="219789" y="457479"/>
                </a:lnTo>
                <a:lnTo>
                  <a:pt x="226536" y="454830"/>
                </a:lnTo>
                <a:lnTo>
                  <a:pt x="232304" y="451795"/>
                </a:lnTo>
                <a:lnTo>
                  <a:pt x="237420" y="448500"/>
                </a:lnTo>
                <a:lnTo>
                  <a:pt x="242100" y="445035"/>
                </a:lnTo>
                <a:lnTo>
                  <a:pt x="247760" y="441454"/>
                </a:lnTo>
                <a:lnTo>
                  <a:pt x="254074" y="437797"/>
                </a:lnTo>
                <a:lnTo>
                  <a:pt x="260823" y="434089"/>
                </a:lnTo>
                <a:lnTo>
                  <a:pt x="266592" y="430346"/>
                </a:lnTo>
                <a:lnTo>
                  <a:pt x="271708" y="426582"/>
                </a:lnTo>
                <a:lnTo>
                  <a:pt x="285750" y="4152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9"/>
          <p:cNvSpPr/>
          <p:nvPr/>
        </p:nvSpPr>
        <p:spPr>
          <a:xfrm>
            <a:off x="7453079" y="5120639"/>
            <a:ext cx="227881" cy="250872"/>
          </a:xfrm>
          <a:custGeom>
            <a:avLst/>
            <a:gdLst/>
            <a:ahLst/>
            <a:cxnLst/>
            <a:rect l="0" t="0" r="0" b="0"/>
            <a:pathLst>
              <a:path w="227881" h="250872">
                <a:moveTo>
                  <a:pt x="102150" y="11430"/>
                </a:moveTo>
                <a:lnTo>
                  <a:pt x="77879" y="17498"/>
                </a:lnTo>
                <a:lnTo>
                  <a:pt x="69460" y="20556"/>
                </a:lnTo>
                <a:lnTo>
                  <a:pt x="62576" y="23864"/>
                </a:lnTo>
                <a:lnTo>
                  <a:pt x="56718" y="27340"/>
                </a:lnTo>
                <a:lnTo>
                  <a:pt x="50272" y="33466"/>
                </a:lnTo>
                <a:lnTo>
                  <a:pt x="43435" y="41361"/>
                </a:lnTo>
                <a:lnTo>
                  <a:pt x="36336" y="50434"/>
                </a:lnTo>
                <a:lnTo>
                  <a:pt x="30335" y="59023"/>
                </a:lnTo>
                <a:lnTo>
                  <a:pt x="25063" y="67289"/>
                </a:lnTo>
                <a:lnTo>
                  <a:pt x="20279" y="75339"/>
                </a:lnTo>
                <a:lnTo>
                  <a:pt x="15819" y="85787"/>
                </a:lnTo>
                <a:lnTo>
                  <a:pt x="11576" y="97831"/>
                </a:lnTo>
                <a:lnTo>
                  <a:pt x="7478" y="110941"/>
                </a:lnTo>
                <a:lnTo>
                  <a:pt x="4746" y="123491"/>
                </a:lnTo>
                <a:lnTo>
                  <a:pt x="2924" y="135668"/>
                </a:lnTo>
                <a:lnTo>
                  <a:pt x="1710" y="147595"/>
                </a:lnTo>
                <a:lnTo>
                  <a:pt x="900" y="158087"/>
                </a:lnTo>
                <a:lnTo>
                  <a:pt x="359" y="167621"/>
                </a:lnTo>
                <a:lnTo>
                  <a:pt x="0" y="176518"/>
                </a:lnTo>
                <a:lnTo>
                  <a:pt x="1030" y="184989"/>
                </a:lnTo>
                <a:lnTo>
                  <a:pt x="2987" y="193176"/>
                </a:lnTo>
                <a:lnTo>
                  <a:pt x="5561" y="201174"/>
                </a:lnTo>
                <a:lnTo>
                  <a:pt x="8548" y="209046"/>
                </a:lnTo>
                <a:lnTo>
                  <a:pt x="11808" y="216834"/>
                </a:lnTo>
                <a:lnTo>
                  <a:pt x="15253" y="224566"/>
                </a:lnTo>
                <a:lnTo>
                  <a:pt x="18819" y="229721"/>
                </a:lnTo>
                <a:lnTo>
                  <a:pt x="22467" y="233158"/>
                </a:lnTo>
                <a:lnTo>
                  <a:pt x="26168" y="235449"/>
                </a:lnTo>
                <a:lnTo>
                  <a:pt x="29905" y="238246"/>
                </a:lnTo>
                <a:lnTo>
                  <a:pt x="33667" y="241380"/>
                </a:lnTo>
                <a:lnTo>
                  <a:pt x="42761" y="249469"/>
                </a:lnTo>
                <a:lnTo>
                  <a:pt x="46048" y="250133"/>
                </a:lnTo>
                <a:lnTo>
                  <a:pt x="50779" y="250575"/>
                </a:lnTo>
                <a:lnTo>
                  <a:pt x="56473" y="250871"/>
                </a:lnTo>
                <a:lnTo>
                  <a:pt x="61539" y="249797"/>
                </a:lnTo>
                <a:lnTo>
                  <a:pt x="66186" y="247812"/>
                </a:lnTo>
                <a:lnTo>
                  <a:pt x="70554" y="245218"/>
                </a:lnTo>
                <a:lnTo>
                  <a:pt x="76007" y="242219"/>
                </a:lnTo>
                <a:lnTo>
                  <a:pt x="95816" y="231930"/>
                </a:lnTo>
                <a:lnTo>
                  <a:pt x="110341" y="224577"/>
                </a:lnTo>
                <a:lnTo>
                  <a:pt x="116501" y="220838"/>
                </a:lnTo>
                <a:lnTo>
                  <a:pt x="121878" y="217075"/>
                </a:lnTo>
                <a:lnTo>
                  <a:pt x="126732" y="213297"/>
                </a:lnTo>
                <a:lnTo>
                  <a:pt x="131238" y="209508"/>
                </a:lnTo>
                <a:lnTo>
                  <a:pt x="135512" y="205713"/>
                </a:lnTo>
                <a:lnTo>
                  <a:pt x="143648" y="198108"/>
                </a:lnTo>
                <a:lnTo>
                  <a:pt x="151497" y="190495"/>
                </a:lnTo>
                <a:lnTo>
                  <a:pt x="155368" y="185417"/>
                </a:lnTo>
                <a:lnTo>
                  <a:pt x="159219" y="179491"/>
                </a:lnTo>
                <a:lnTo>
                  <a:pt x="163056" y="173001"/>
                </a:lnTo>
                <a:lnTo>
                  <a:pt x="174093" y="155630"/>
                </a:lnTo>
                <a:lnTo>
                  <a:pt x="180592" y="145663"/>
                </a:lnTo>
                <a:lnTo>
                  <a:pt x="207943" y="101297"/>
                </a:lnTo>
                <a:lnTo>
                  <a:pt x="214588" y="89122"/>
                </a:lnTo>
                <a:lnTo>
                  <a:pt x="219019" y="79735"/>
                </a:lnTo>
                <a:lnTo>
                  <a:pt x="221973" y="72207"/>
                </a:lnTo>
                <a:lnTo>
                  <a:pt x="223943" y="63378"/>
                </a:lnTo>
                <a:lnTo>
                  <a:pt x="225255" y="53682"/>
                </a:lnTo>
                <a:lnTo>
                  <a:pt x="226130" y="43408"/>
                </a:lnTo>
                <a:lnTo>
                  <a:pt x="226713" y="34019"/>
                </a:lnTo>
                <a:lnTo>
                  <a:pt x="2278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0"/>
          <p:cNvSpPr/>
          <p:nvPr/>
        </p:nvSpPr>
        <p:spPr>
          <a:xfrm>
            <a:off x="7498080" y="5132069"/>
            <a:ext cx="68580" cy="274321"/>
          </a:xfrm>
          <a:custGeom>
            <a:avLst/>
            <a:gdLst/>
            <a:ahLst/>
            <a:cxnLst/>
            <a:rect l="0" t="0" r="0" b="0"/>
            <a:pathLst>
              <a:path w="68580" h="274321">
                <a:moveTo>
                  <a:pt x="68579" y="0"/>
                </a:moveTo>
                <a:lnTo>
                  <a:pt x="68579" y="47728"/>
                </a:lnTo>
                <a:lnTo>
                  <a:pt x="67310" y="63568"/>
                </a:lnTo>
                <a:lnTo>
                  <a:pt x="62512" y="104876"/>
                </a:lnTo>
                <a:lnTo>
                  <a:pt x="58185" y="124527"/>
                </a:lnTo>
                <a:lnTo>
                  <a:pt x="52759" y="142709"/>
                </a:lnTo>
                <a:lnTo>
                  <a:pt x="46602" y="159909"/>
                </a:lnTo>
                <a:lnTo>
                  <a:pt x="38689" y="178996"/>
                </a:lnTo>
                <a:lnTo>
                  <a:pt x="29602" y="199341"/>
                </a:lnTo>
                <a:lnTo>
                  <a:pt x="19735" y="220524"/>
                </a:lnTo>
                <a:lnTo>
                  <a:pt x="13156" y="235916"/>
                </a:lnTo>
                <a:lnTo>
                  <a:pt x="8771" y="24744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1"/>
          <p:cNvSpPr/>
          <p:nvPr/>
        </p:nvSpPr>
        <p:spPr>
          <a:xfrm>
            <a:off x="7692524" y="5086350"/>
            <a:ext cx="216683" cy="673624"/>
          </a:xfrm>
          <a:custGeom>
            <a:avLst/>
            <a:gdLst/>
            <a:ahLst/>
            <a:cxnLst/>
            <a:rect l="0" t="0" r="0" b="0"/>
            <a:pathLst>
              <a:path w="216683" h="673624">
                <a:moveTo>
                  <a:pt x="68445" y="0"/>
                </a:moveTo>
                <a:lnTo>
                  <a:pt x="50242" y="6067"/>
                </a:lnTo>
                <a:lnTo>
                  <a:pt x="44880" y="9125"/>
                </a:lnTo>
                <a:lnTo>
                  <a:pt x="41306" y="12433"/>
                </a:lnTo>
                <a:lnTo>
                  <a:pt x="38922" y="15909"/>
                </a:lnTo>
                <a:lnTo>
                  <a:pt x="33523" y="27116"/>
                </a:lnTo>
                <a:lnTo>
                  <a:pt x="17364" y="63274"/>
                </a:lnTo>
                <a:lnTo>
                  <a:pt x="11531" y="79013"/>
                </a:lnTo>
                <a:lnTo>
                  <a:pt x="7643" y="92045"/>
                </a:lnTo>
                <a:lnTo>
                  <a:pt x="5050" y="103273"/>
                </a:lnTo>
                <a:lnTo>
                  <a:pt x="2169" y="122522"/>
                </a:lnTo>
                <a:lnTo>
                  <a:pt x="890" y="138274"/>
                </a:lnTo>
                <a:lnTo>
                  <a:pt x="169" y="155552"/>
                </a:lnTo>
                <a:lnTo>
                  <a:pt x="0" y="169040"/>
                </a:lnTo>
                <a:lnTo>
                  <a:pt x="3313" y="183502"/>
                </a:lnTo>
                <a:lnTo>
                  <a:pt x="9018" y="197126"/>
                </a:lnTo>
                <a:lnTo>
                  <a:pt x="15786" y="207414"/>
                </a:lnTo>
                <a:lnTo>
                  <a:pt x="19369" y="211936"/>
                </a:lnTo>
                <a:lnTo>
                  <a:pt x="23028" y="216220"/>
                </a:lnTo>
                <a:lnTo>
                  <a:pt x="26738" y="220347"/>
                </a:lnTo>
                <a:lnTo>
                  <a:pt x="30480" y="223098"/>
                </a:lnTo>
                <a:lnTo>
                  <a:pt x="34246" y="224932"/>
                </a:lnTo>
                <a:lnTo>
                  <a:pt x="38025" y="226154"/>
                </a:lnTo>
                <a:lnTo>
                  <a:pt x="40545" y="225699"/>
                </a:lnTo>
                <a:lnTo>
                  <a:pt x="42226" y="224126"/>
                </a:lnTo>
                <a:lnTo>
                  <a:pt x="43345" y="221807"/>
                </a:lnTo>
                <a:lnTo>
                  <a:pt x="45362" y="220261"/>
                </a:lnTo>
                <a:lnTo>
                  <a:pt x="47977" y="219231"/>
                </a:lnTo>
                <a:lnTo>
                  <a:pt x="50989" y="218544"/>
                </a:lnTo>
                <a:lnTo>
                  <a:pt x="52998" y="215546"/>
                </a:lnTo>
                <a:lnTo>
                  <a:pt x="62555" y="179404"/>
                </a:lnTo>
                <a:lnTo>
                  <a:pt x="65828" y="161861"/>
                </a:lnTo>
                <a:lnTo>
                  <a:pt x="67282" y="145598"/>
                </a:lnTo>
                <a:lnTo>
                  <a:pt x="67928" y="129903"/>
                </a:lnTo>
                <a:lnTo>
                  <a:pt x="71602" y="114461"/>
                </a:lnTo>
                <a:lnTo>
                  <a:pt x="76199" y="97861"/>
                </a:lnTo>
                <a:lnTo>
                  <a:pt x="78241" y="77784"/>
                </a:lnTo>
                <a:lnTo>
                  <a:pt x="79149" y="59547"/>
                </a:lnTo>
                <a:lnTo>
                  <a:pt x="79661" y="38387"/>
                </a:lnTo>
                <a:lnTo>
                  <a:pt x="79780" y="31031"/>
                </a:lnTo>
                <a:lnTo>
                  <a:pt x="79812" y="30847"/>
                </a:lnTo>
                <a:lnTo>
                  <a:pt x="79833" y="31994"/>
                </a:lnTo>
                <a:lnTo>
                  <a:pt x="82387" y="36569"/>
                </a:lnTo>
                <a:lnTo>
                  <a:pt x="86630" y="43429"/>
                </a:lnTo>
                <a:lnTo>
                  <a:pt x="91998" y="51813"/>
                </a:lnTo>
                <a:lnTo>
                  <a:pt x="98117" y="63752"/>
                </a:lnTo>
                <a:lnTo>
                  <a:pt x="104737" y="78061"/>
                </a:lnTo>
                <a:lnTo>
                  <a:pt x="117595" y="107083"/>
                </a:lnTo>
                <a:lnTo>
                  <a:pt x="127543" y="128449"/>
                </a:lnTo>
                <a:lnTo>
                  <a:pt x="133244" y="138972"/>
                </a:lnTo>
                <a:lnTo>
                  <a:pt x="139584" y="149798"/>
                </a:lnTo>
                <a:lnTo>
                  <a:pt x="146351" y="160825"/>
                </a:lnTo>
                <a:lnTo>
                  <a:pt x="153403" y="174526"/>
                </a:lnTo>
                <a:lnTo>
                  <a:pt x="160643" y="190011"/>
                </a:lnTo>
                <a:lnTo>
                  <a:pt x="168010" y="206684"/>
                </a:lnTo>
                <a:lnTo>
                  <a:pt x="174192" y="221609"/>
                </a:lnTo>
                <a:lnTo>
                  <a:pt x="179583" y="235369"/>
                </a:lnTo>
                <a:lnTo>
                  <a:pt x="184447" y="248353"/>
                </a:lnTo>
                <a:lnTo>
                  <a:pt x="190230" y="267168"/>
                </a:lnTo>
                <a:lnTo>
                  <a:pt x="203428" y="315168"/>
                </a:lnTo>
                <a:lnTo>
                  <a:pt x="207964" y="335842"/>
                </a:lnTo>
                <a:lnTo>
                  <a:pt x="210988" y="353434"/>
                </a:lnTo>
                <a:lnTo>
                  <a:pt x="213004" y="368973"/>
                </a:lnTo>
                <a:lnTo>
                  <a:pt x="214347" y="389492"/>
                </a:lnTo>
                <a:lnTo>
                  <a:pt x="215244" y="413331"/>
                </a:lnTo>
                <a:lnTo>
                  <a:pt x="216682" y="500322"/>
                </a:lnTo>
                <a:lnTo>
                  <a:pt x="214260" y="520238"/>
                </a:lnTo>
                <a:lnTo>
                  <a:pt x="210105" y="541135"/>
                </a:lnTo>
                <a:lnTo>
                  <a:pt x="204796" y="562686"/>
                </a:lnTo>
                <a:lnTo>
                  <a:pt x="199985" y="579594"/>
                </a:lnTo>
                <a:lnTo>
                  <a:pt x="195509" y="593406"/>
                </a:lnTo>
                <a:lnTo>
                  <a:pt x="191255" y="605154"/>
                </a:lnTo>
                <a:lnTo>
                  <a:pt x="185878" y="615525"/>
                </a:lnTo>
                <a:lnTo>
                  <a:pt x="179754" y="624980"/>
                </a:lnTo>
                <a:lnTo>
                  <a:pt x="173131" y="633823"/>
                </a:lnTo>
                <a:lnTo>
                  <a:pt x="167445" y="640989"/>
                </a:lnTo>
                <a:lnTo>
                  <a:pt x="162386" y="647036"/>
                </a:lnTo>
                <a:lnTo>
                  <a:pt x="157742" y="652337"/>
                </a:lnTo>
                <a:lnTo>
                  <a:pt x="152107" y="657141"/>
                </a:lnTo>
                <a:lnTo>
                  <a:pt x="145810" y="661614"/>
                </a:lnTo>
                <a:lnTo>
                  <a:pt x="139072" y="665866"/>
                </a:lnTo>
                <a:lnTo>
                  <a:pt x="133309" y="668701"/>
                </a:lnTo>
                <a:lnTo>
                  <a:pt x="128198" y="670590"/>
                </a:lnTo>
                <a:lnTo>
                  <a:pt x="123521" y="671850"/>
                </a:lnTo>
                <a:lnTo>
                  <a:pt x="117862" y="672690"/>
                </a:lnTo>
                <a:lnTo>
                  <a:pt x="111550" y="673249"/>
                </a:lnTo>
                <a:lnTo>
                  <a:pt x="104802" y="673623"/>
                </a:lnTo>
                <a:lnTo>
                  <a:pt x="99033" y="672601"/>
                </a:lnTo>
                <a:lnTo>
                  <a:pt x="93917" y="670651"/>
                </a:lnTo>
                <a:lnTo>
                  <a:pt x="89237" y="668080"/>
                </a:lnTo>
                <a:lnTo>
                  <a:pt x="70514" y="658395"/>
                </a:lnTo>
                <a:lnTo>
                  <a:pt x="64745" y="653560"/>
                </a:lnTo>
                <a:lnTo>
                  <a:pt x="59628" y="647796"/>
                </a:lnTo>
                <a:lnTo>
                  <a:pt x="54947" y="641414"/>
                </a:lnTo>
                <a:lnTo>
                  <a:pt x="50556" y="635889"/>
                </a:lnTo>
                <a:lnTo>
                  <a:pt x="46360" y="630936"/>
                </a:lnTo>
                <a:lnTo>
                  <a:pt x="42291" y="626364"/>
                </a:lnTo>
                <a:lnTo>
                  <a:pt x="38309" y="620776"/>
                </a:lnTo>
                <a:lnTo>
                  <a:pt x="34385" y="614510"/>
                </a:lnTo>
                <a:lnTo>
                  <a:pt x="30499" y="607793"/>
                </a:lnTo>
                <a:lnTo>
                  <a:pt x="22794" y="593557"/>
                </a:lnTo>
                <a:lnTo>
                  <a:pt x="18961" y="586204"/>
                </a:lnTo>
                <a:lnTo>
                  <a:pt x="14703" y="571262"/>
                </a:lnTo>
                <a:lnTo>
                  <a:pt x="13567" y="563721"/>
                </a:lnTo>
                <a:lnTo>
                  <a:pt x="14080" y="552344"/>
                </a:lnTo>
                <a:lnTo>
                  <a:pt x="15692" y="538409"/>
                </a:lnTo>
                <a:lnTo>
                  <a:pt x="18036" y="522770"/>
                </a:lnTo>
                <a:lnTo>
                  <a:pt x="19599" y="509802"/>
                </a:lnTo>
                <a:lnTo>
                  <a:pt x="20642" y="498618"/>
                </a:lnTo>
                <a:lnTo>
                  <a:pt x="21336" y="488622"/>
                </a:lnTo>
                <a:lnTo>
                  <a:pt x="24339" y="479418"/>
                </a:lnTo>
                <a:lnTo>
                  <a:pt x="28881" y="470742"/>
                </a:lnTo>
                <a:lnTo>
                  <a:pt x="34449" y="462418"/>
                </a:lnTo>
                <a:lnTo>
                  <a:pt x="39431" y="454328"/>
                </a:lnTo>
                <a:lnTo>
                  <a:pt x="44023" y="446395"/>
                </a:lnTo>
                <a:lnTo>
                  <a:pt x="48353" y="438567"/>
                </a:lnTo>
                <a:lnTo>
                  <a:pt x="53781" y="430808"/>
                </a:lnTo>
                <a:lnTo>
                  <a:pt x="59940" y="423095"/>
                </a:lnTo>
                <a:lnTo>
                  <a:pt x="66585" y="415413"/>
                </a:lnTo>
                <a:lnTo>
                  <a:pt x="72285" y="410292"/>
                </a:lnTo>
                <a:lnTo>
                  <a:pt x="77355" y="406878"/>
                </a:lnTo>
                <a:lnTo>
                  <a:pt x="82006" y="404602"/>
                </a:lnTo>
                <a:lnTo>
                  <a:pt x="87646" y="400544"/>
                </a:lnTo>
                <a:lnTo>
                  <a:pt x="93945" y="395299"/>
                </a:lnTo>
                <a:lnTo>
                  <a:pt x="100685" y="389263"/>
                </a:lnTo>
                <a:lnTo>
                  <a:pt x="106449" y="385238"/>
                </a:lnTo>
                <a:lnTo>
                  <a:pt x="111561" y="382555"/>
                </a:lnTo>
                <a:lnTo>
                  <a:pt x="116239" y="380767"/>
                </a:lnTo>
                <a:lnTo>
                  <a:pt x="120627" y="378304"/>
                </a:lnTo>
                <a:lnTo>
                  <a:pt x="124824" y="375392"/>
                </a:lnTo>
                <a:lnTo>
                  <a:pt x="148455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2"/>
          <p:cNvSpPr/>
          <p:nvPr/>
        </p:nvSpPr>
        <p:spPr>
          <a:xfrm>
            <a:off x="6263639" y="5052059"/>
            <a:ext cx="388621" cy="182881"/>
          </a:xfrm>
          <a:custGeom>
            <a:avLst/>
            <a:gdLst/>
            <a:ahLst/>
            <a:cxnLst/>
            <a:rect l="0" t="0" r="0" b="0"/>
            <a:pathLst>
              <a:path w="388621" h="182881">
                <a:moveTo>
                  <a:pt x="0" y="182880"/>
                </a:moveTo>
                <a:lnTo>
                  <a:pt x="6069" y="164677"/>
                </a:lnTo>
                <a:lnTo>
                  <a:pt x="7856" y="158045"/>
                </a:lnTo>
                <a:lnTo>
                  <a:pt x="9047" y="152353"/>
                </a:lnTo>
                <a:lnTo>
                  <a:pt x="9842" y="147289"/>
                </a:lnTo>
                <a:lnTo>
                  <a:pt x="11641" y="142643"/>
                </a:lnTo>
                <a:lnTo>
                  <a:pt x="14111" y="138276"/>
                </a:lnTo>
                <a:lnTo>
                  <a:pt x="17028" y="134094"/>
                </a:lnTo>
                <a:lnTo>
                  <a:pt x="20242" y="128766"/>
                </a:lnTo>
                <a:lnTo>
                  <a:pt x="23655" y="122674"/>
                </a:lnTo>
                <a:lnTo>
                  <a:pt x="27201" y="116073"/>
                </a:lnTo>
                <a:lnTo>
                  <a:pt x="33374" y="107862"/>
                </a:lnTo>
                <a:lnTo>
                  <a:pt x="41300" y="98578"/>
                </a:lnTo>
                <a:lnTo>
                  <a:pt x="58996" y="79373"/>
                </a:lnTo>
                <a:lnTo>
                  <a:pt x="75327" y="62371"/>
                </a:lnTo>
                <a:lnTo>
                  <a:pt x="83238" y="55550"/>
                </a:lnTo>
                <a:lnTo>
                  <a:pt x="91052" y="49734"/>
                </a:lnTo>
                <a:lnTo>
                  <a:pt x="98802" y="44586"/>
                </a:lnTo>
                <a:lnTo>
                  <a:pt x="106508" y="39884"/>
                </a:lnTo>
                <a:lnTo>
                  <a:pt x="114185" y="35480"/>
                </a:lnTo>
                <a:lnTo>
                  <a:pt x="129489" y="27199"/>
                </a:lnTo>
                <a:lnTo>
                  <a:pt x="144758" y="19285"/>
                </a:lnTo>
                <a:lnTo>
                  <a:pt x="156624" y="14921"/>
                </a:lnTo>
                <a:lnTo>
                  <a:pt x="166131" y="12982"/>
                </a:lnTo>
                <a:lnTo>
                  <a:pt x="174590" y="12120"/>
                </a:lnTo>
                <a:lnTo>
                  <a:pt x="178623" y="13160"/>
                </a:lnTo>
                <a:lnTo>
                  <a:pt x="186491" y="17702"/>
                </a:lnTo>
                <a:lnTo>
                  <a:pt x="190368" y="21962"/>
                </a:lnTo>
                <a:lnTo>
                  <a:pt x="194222" y="27341"/>
                </a:lnTo>
                <a:lnTo>
                  <a:pt x="198061" y="33468"/>
                </a:lnTo>
                <a:lnTo>
                  <a:pt x="200621" y="40092"/>
                </a:lnTo>
                <a:lnTo>
                  <a:pt x="202327" y="47048"/>
                </a:lnTo>
                <a:lnTo>
                  <a:pt x="203465" y="54226"/>
                </a:lnTo>
                <a:lnTo>
                  <a:pt x="204224" y="61550"/>
                </a:lnTo>
                <a:lnTo>
                  <a:pt x="204730" y="68974"/>
                </a:lnTo>
                <a:lnTo>
                  <a:pt x="205066" y="76463"/>
                </a:lnTo>
                <a:lnTo>
                  <a:pt x="206562" y="87805"/>
                </a:lnTo>
                <a:lnTo>
                  <a:pt x="208827" y="101717"/>
                </a:lnTo>
                <a:lnTo>
                  <a:pt x="211608" y="117341"/>
                </a:lnTo>
                <a:lnTo>
                  <a:pt x="213462" y="129028"/>
                </a:lnTo>
                <a:lnTo>
                  <a:pt x="214699" y="138088"/>
                </a:lnTo>
                <a:lnTo>
                  <a:pt x="215523" y="145399"/>
                </a:lnTo>
                <a:lnTo>
                  <a:pt x="217342" y="151543"/>
                </a:lnTo>
                <a:lnTo>
                  <a:pt x="219825" y="156909"/>
                </a:lnTo>
                <a:lnTo>
                  <a:pt x="222750" y="161756"/>
                </a:lnTo>
                <a:lnTo>
                  <a:pt x="227240" y="164988"/>
                </a:lnTo>
                <a:lnTo>
                  <a:pt x="239003" y="168578"/>
                </a:lnTo>
                <a:lnTo>
                  <a:pt x="244425" y="168265"/>
                </a:lnTo>
                <a:lnTo>
                  <a:pt x="249310" y="166787"/>
                </a:lnTo>
                <a:lnTo>
                  <a:pt x="258125" y="161758"/>
                </a:lnTo>
                <a:lnTo>
                  <a:pt x="262254" y="158639"/>
                </a:lnTo>
                <a:lnTo>
                  <a:pt x="266276" y="155289"/>
                </a:lnTo>
                <a:lnTo>
                  <a:pt x="272768" y="149247"/>
                </a:lnTo>
                <a:lnTo>
                  <a:pt x="309206" y="113587"/>
                </a:lnTo>
                <a:lnTo>
                  <a:pt x="316627" y="104935"/>
                </a:lnTo>
                <a:lnTo>
                  <a:pt x="325385" y="94087"/>
                </a:lnTo>
                <a:lnTo>
                  <a:pt x="335033" y="81775"/>
                </a:lnTo>
                <a:lnTo>
                  <a:pt x="342736" y="72297"/>
                </a:lnTo>
                <a:lnTo>
                  <a:pt x="349141" y="64708"/>
                </a:lnTo>
                <a:lnTo>
                  <a:pt x="354681" y="58379"/>
                </a:lnTo>
                <a:lnTo>
                  <a:pt x="364223" y="47960"/>
                </a:lnTo>
                <a:lnTo>
                  <a:pt x="368546" y="43403"/>
                </a:lnTo>
                <a:lnTo>
                  <a:pt x="372697" y="36555"/>
                </a:lnTo>
                <a:lnTo>
                  <a:pt x="376735" y="28180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3"/>
          <p:cNvSpPr/>
          <p:nvPr/>
        </p:nvSpPr>
        <p:spPr>
          <a:xfrm>
            <a:off x="6195059" y="5303689"/>
            <a:ext cx="548642" cy="102701"/>
          </a:xfrm>
          <a:custGeom>
            <a:avLst/>
            <a:gdLst/>
            <a:ahLst/>
            <a:cxnLst/>
            <a:rect l="0" t="0" r="0" b="0"/>
            <a:pathLst>
              <a:path w="548642" h="102701">
                <a:moveTo>
                  <a:pt x="0" y="102700"/>
                </a:moveTo>
                <a:lnTo>
                  <a:pt x="6069" y="90565"/>
                </a:lnTo>
                <a:lnTo>
                  <a:pt x="10396" y="85720"/>
                </a:lnTo>
                <a:lnTo>
                  <a:pt x="15821" y="81220"/>
                </a:lnTo>
                <a:lnTo>
                  <a:pt x="21977" y="76950"/>
                </a:lnTo>
                <a:lnTo>
                  <a:pt x="28621" y="72834"/>
                </a:lnTo>
                <a:lnTo>
                  <a:pt x="35592" y="68819"/>
                </a:lnTo>
                <a:lnTo>
                  <a:pt x="50109" y="60972"/>
                </a:lnTo>
                <a:lnTo>
                  <a:pt x="65027" y="53251"/>
                </a:lnTo>
                <a:lnTo>
                  <a:pt x="77642" y="49414"/>
                </a:lnTo>
                <a:lnTo>
                  <a:pt x="93671" y="45586"/>
                </a:lnTo>
                <a:lnTo>
                  <a:pt x="111978" y="41764"/>
                </a:lnTo>
                <a:lnTo>
                  <a:pt x="133072" y="36676"/>
                </a:lnTo>
                <a:lnTo>
                  <a:pt x="180217" y="24250"/>
                </a:lnTo>
                <a:lnTo>
                  <a:pt x="200154" y="19920"/>
                </a:lnTo>
                <a:lnTo>
                  <a:pt x="217257" y="17034"/>
                </a:lnTo>
                <a:lnTo>
                  <a:pt x="232468" y="15109"/>
                </a:lnTo>
                <a:lnTo>
                  <a:pt x="247689" y="12556"/>
                </a:lnTo>
                <a:lnTo>
                  <a:pt x="262916" y="9584"/>
                </a:lnTo>
                <a:lnTo>
                  <a:pt x="278148" y="6333"/>
                </a:lnTo>
                <a:lnTo>
                  <a:pt x="292112" y="4166"/>
                </a:lnTo>
                <a:lnTo>
                  <a:pt x="305231" y="2720"/>
                </a:lnTo>
                <a:lnTo>
                  <a:pt x="317788" y="1757"/>
                </a:lnTo>
                <a:lnTo>
                  <a:pt x="329969" y="1115"/>
                </a:lnTo>
                <a:lnTo>
                  <a:pt x="353663" y="401"/>
                </a:lnTo>
                <a:lnTo>
                  <a:pt x="394490" y="0"/>
                </a:lnTo>
                <a:lnTo>
                  <a:pt x="412854" y="1213"/>
                </a:lnTo>
                <a:lnTo>
                  <a:pt x="433986" y="3292"/>
                </a:lnTo>
                <a:lnTo>
                  <a:pt x="456965" y="5948"/>
                </a:lnTo>
                <a:lnTo>
                  <a:pt x="474823" y="7719"/>
                </a:lnTo>
                <a:lnTo>
                  <a:pt x="489269" y="8899"/>
                </a:lnTo>
                <a:lnTo>
                  <a:pt x="501440" y="9687"/>
                </a:lnTo>
                <a:lnTo>
                  <a:pt x="512094" y="11481"/>
                </a:lnTo>
                <a:lnTo>
                  <a:pt x="521736" y="13948"/>
                </a:lnTo>
                <a:lnTo>
                  <a:pt x="548641" y="226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4"/>
          <p:cNvSpPr/>
          <p:nvPr/>
        </p:nvSpPr>
        <p:spPr>
          <a:xfrm>
            <a:off x="6206489" y="5452167"/>
            <a:ext cx="491492" cy="45663"/>
          </a:xfrm>
          <a:custGeom>
            <a:avLst/>
            <a:gdLst/>
            <a:ahLst/>
            <a:cxnLst/>
            <a:rect l="0" t="0" r="0" b="0"/>
            <a:pathLst>
              <a:path w="491492" h="45663">
                <a:moveTo>
                  <a:pt x="0" y="45662"/>
                </a:moveTo>
                <a:lnTo>
                  <a:pt x="15909" y="45662"/>
                </a:lnTo>
                <a:lnTo>
                  <a:pt x="24577" y="44392"/>
                </a:lnTo>
                <a:lnTo>
                  <a:pt x="51140" y="39595"/>
                </a:lnTo>
                <a:lnTo>
                  <a:pt x="64573" y="36537"/>
                </a:lnTo>
                <a:lnTo>
                  <a:pt x="77339" y="33229"/>
                </a:lnTo>
                <a:lnTo>
                  <a:pt x="89660" y="29754"/>
                </a:lnTo>
                <a:lnTo>
                  <a:pt x="106763" y="26166"/>
                </a:lnTo>
                <a:lnTo>
                  <a:pt x="127056" y="22505"/>
                </a:lnTo>
                <a:lnTo>
                  <a:pt x="149474" y="18794"/>
                </a:lnTo>
                <a:lnTo>
                  <a:pt x="168230" y="15050"/>
                </a:lnTo>
                <a:lnTo>
                  <a:pt x="184543" y="11284"/>
                </a:lnTo>
                <a:lnTo>
                  <a:pt x="199229" y="7504"/>
                </a:lnTo>
                <a:lnTo>
                  <a:pt x="217909" y="4983"/>
                </a:lnTo>
                <a:lnTo>
                  <a:pt x="239253" y="3303"/>
                </a:lnTo>
                <a:lnTo>
                  <a:pt x="262372" y="2183"/>
                </a:lnTo>
                <a:lnTo>
                  <a:pt x="308380" y="938"/>
                </a:lnTo>
                <a:lnTo>
                  <a:pt x="414823" y="0"/>
                </a:lnTo>
                <a:lnTo>
                  <a:pt x="425139" y="1251"/>
                </a:lnTo>
                <a:lnTo>
                  <a:pt x="435826" y="3355"/>
                </a:lnTo>
                <a:lnTo>
                  <a:pt x="446760" y="6028"/>
                </a:lnTo>
                <a:lnTo>
                  <a:pt x="456591" y="9079"/>
                </a:lnTo>
                <a:lnTo>
                  <a:pt x="465684" y="12383"/>
                </a:lnTo>
                <a:lnTo>
                  <a:pt x="491491" y="22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5"/>
          <p:cNvSpPr/>
          <p:nvPr/>
        </p:nvSpPr>
        <p:spPr>
          <a:xfrm>
            <a:off x="4755821" y="5852159"/>
            <a:ext cx="410242" cy="468631"/>
          </a:xfrm>
          <a:custGeom>
            <a:avLst/>
            <a:gdLst/>
            <a:ahLst/>
            <a:cxnLst/>
            <a:rect l="0" t="0" r="0" b="0"/>
            <a:pathLst>
              <a:path w="410242" h="468631">
                <a:moveTo>
                  <a:pt x="21919" y="0"/>
                </a:moveTo>
                <a:lnTo>
                  <a:pt x="0" y="0"/>
                </a:lnTo>
                <a:lnTo>
                  <a:pt x="88050" y="0"/>
                </a:lnTo>
                <a:lnTo>
                  <a:pt x="106646" y="1271"/>
                </a:lnTo>
                <a:lnTo>
                  <a:pt x="125394" y="3387"/>
                </a:lnTo>
                <a:lnTo>
                  <a:pt x="144242" y="6068"/>
                </a:lnTo>
                <a:lnTo>
                  <a:pt x="159347" y="9125"/>
                </a:lnTo>
                <a:lnTo>
                  <a:pt x="171958" y="12434"/>
                </a:lnTo>
                <a:lnTo>
                  <a:pt x="182905" y="15909"/>
                </a:lnTo>
                <a:lnTo>
                  <a:pt x="192743" y="19496"/>
                </a:lnTo>
                <a:lnTo>
                  <a:pt x="201841" y="23157"/>
                </a:lnTo>
                <a:lnTo>
                  <a:pt x="210447" y="26868"/>
                </a:lnTo>
                <a:lnTo>
                  <a:pt x="219994" y="30612"/>
                </a:lnTo>
                <a:lnTo>
                  <a:pt x="240762" y="38159"/>
                </a:lnTo>
                <a:lnTo>
                  <a:pt x="250364" y="41950"/>
                </a:lnTo>
                <a:lnTo>
                  <a:pt x="259306" y="45747"/>
                </a:lnTo>
                <a:lnTo>
                  <a:pt x="267807" y="49548"/>
                </a:lnTo>
                <a:lnTo>
                  <a:pt x="276014" y="54622"/>
                </a:lnTo>
                <a:lnTo>
                  <a:pt x="284026" y="60545"/>
                </a:lnTo>
                <a:lnTo>
                  <a:pt x="291906" y="67034"/>
                </a:lnTo>
                <a:lnTo>
                  <a:pt x="304050" y="81016"/>
                </a:lnTo>
                <a:lnTo>
                  <a:pt x="328262" y="116757"/>
                </a:lnTo>
                <a:lnTo>
                  <a:pt x="335367" y="126098"/>
                </a:lnTo>
                <a:lnTo>
                  <a:pt x="342644" y="134866"/>
                </a:lnTo>
                <a:lnTo>
                  <a:pt x="350036" y="143251"/>
                </a:lnTo>
                <a:lnTo>
                  <a:pt x="358774" y="157730"/>
                </a:lnTo>
                <a:lnTo>
                  <a:pt x="368408" y="176274"/>
                </a:lnTo>
                <a:lnTo>
                  <a:pt x="378642" y="197526"/>
                </a:lnTo>
                <a:lnTo>
                  <a:pt x="386734" y="215504"/>
                </a:lnTo>
                <a:lnTo>
                  <a:pt x="393399" y="231299"/>
                </a:lnTo>
                <a:lnTo>
                  <a:pt x="399112" y="245640"/>
                </a:lnTo>
                <a:lnTo>
                  <a:pt x="402921" y="257740"/>
                </a:lnTo>
                <a:lnTo>
                  <a:pt x="405460" y="268347"/>
                </a:lnTo>
                <a:lnTo>
                  <a:pt x="407153" y="277958"/>
                </a:lnTo>
                <a:lnTo>
                  <a:pt x="408281" y="288175"/>
                </a:lnTo>
                <a:lnTo>
                  <a:pt x="409034" y="298798"/>
                </a:lnTo>
                <a:lnTo>
                  <a:pt x="409535" y="309688"/>
                </a:lnTo>
                <a:lnTo>
                  <a:pt x="410093" y="335336"/>
                </a:lnTo>
                <a:lnTo>
                  <a:pt x="410241" y="349288"/>
                </a:lnTo>
                <a:lnTo>
                  <a:pt x="409070" y="364939"/>
                </a:lnTo>
                <a:lnTo>
                  <a:pt x="407020" y="381723"/>
                </a:lnTo>
                <a:lnTo>
                  <a:pt x="404383" y="399262"/>
                </a:lnTo>
                <a:lnTo>
                  <a:pt x="401354" y="414765"/>
                </a:lnTo>
                <a:lnTo>
                  <a:pt x="398066" y="428910"/>
                </a:lnTo>
                <a:lnTo>
                  <a:pt x="394604" y="442150"/>
                </a:lnTo>
                <a:lnTo>
                  <a:pt x="391025" y="450977"/>
                </a:lnTo>
                <a:lnTo>
                  <a:pt x="387370" y="456861"/>
                </a:lnTo>
                <a:lnTo>
                  <a:pt x="376249" y="4686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6"/>
          <p:cNvSpPr/>
          <p:nvPr/>
        </p:nvSpPr>
        <p:spPr>
          <a:xfrm>
            <a:off x="4914900" y="5852159"/>
            <a:ext cx="434341" cy="320042"/>
          </a:xfrm>
          <a:custGeom>
            <a:avLst/>
            <a:gdLst/>
            <a:ahLst/>
            <a:cxnLst/>
            <a:rect l="0" t="0" r="0" b="0"/>
            <a:pathLst>
              <a:path w="434341" h="320042">
                <a:moveTo>
                  <a:pt x="0" y="320041"/>
                </a:moveTo>
                <a:lnTo>
                  <a:pt x="12135" y="313973"/>
                </a:lnTo>
                <a:lnTo>
                  <a:pt x="21480" y="307607"/>
                </a:lnTo>
                <a:lnTo>
                  <a:pt x="31136" y="300544"/>
                </a:lnTo>
                <a:lnTo>
                  <a:pt x="43895" y="293172"/>
                </a:lnTo>
                <a:lnTo>
                  <a:pt x="54645" y="285662"/>
                </a:lnTo>
                <a:lnTo>
                  <a:pt x="96166" y="252290"/>
                </a:lnTo>
                <a:lnTo>
                  <a:pt x="108560" y="241853"/>
                </a:lnTo>
                <a:lnTo>
                  <a:pt x="119364" y="232356"/>
                </a:lnTo>
                <a:lnTo>
                  <a:pt x="129106" y="223484"/>
                </a:lnTo>
                <a:lnTo>
                  <a:pt x="195682" y="166160"/>
                </a:lnTo>
                <a:lnTo>
                  <a:pt x="224129" y="139889"/>
                </a:lnTo>
                <a:lnTo>
                  <a:pt x="237049" y="128820"/>
                </a:lnTo>
                <a:lnTo>
                  <a:pt x="249473" y="118900"/>
                </a:lnTo>
                <a:lnTo>
                  <a:pt x="275977" y="98564"/>
                </a:lnTo>
                <a:lnTo>
                  <a:pt x="308923" y="72593"/>
                </a:lnTo>
                <a:lnTo>
                  <a:pt x="322788" y="61095"/>
                </a:lnTo>
                <a:lnTo>
                  <a:pt x="334572" y="50891"/>
                </a:lnTo>
                <a:lnTo>
                  <a:pt x="344968" y="41547"/>
                </a:lnTo>
                <a:lnTo>
                  <a:pt x="354438" y="34048"/>
                </a:lnTo>
                <a:lnTo>
                  <a:pt x="363292" y="27779"/>
                </a:lnTo>
                <a:lnTo>
                  <a:pt x="371735" y="22330"/>
                </a:lnTo>
                <a:lnTo>
                  <a:pt x="384502" y="12888"/>
                </a:lnTo>
                <a:lnTo>
                  <a:pt x="394410" y="5728"/>
                </a:lnTo>
                <a:lnTo>
                  <a:pt x="403047" y="2546"/>
                </a:lnTo>
                <a:lnTo>
                  <a:pt x="411118" y="1132"/>
                </a:lnTo>
                <a:lnTo>
                  <a:pt x="4343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7"/>
          <p:cNvSpPr/>
          <p:nvPr/>
        </p:nvSpPr>
        <p:spPr>
          <a:xfrm>
            <a:off x="7864009" y="5783579"/>
            <a:ext cx="308442" cy="480061"/>
          </a:xfrm>
          <a:custGeom>
            <a:avLst/>
            <a:gdLst/>
            <a:ahLst/>
            <a:cxnLst/>
            <a:rect l="0" t="0" r="0" b="0"/>
            <a:pathLst>
              <a:path w="308442" h="480061">
                <a:moveTo>
                  <a:pt x="308441" y="0"/>
                </a:moveTo>
                <a:lnTo>
                  <a:pt x="270613" y="0"/>
                </a:lnTo>
                <a:lnTo>
                  <a:pt x="267982" y="1271"/>
                </a:lnTo>
                <a:lnTo>
                  <a:pt x="266228" y="3387"/>
                </a:lnTo>
                <a:lnTo>
                  <a:pt x="265059" y="6068"/>
                </a:lnTo>
                <a:lnTo>
                  <a:pt x="259199" y="11666"/>
                </a:lnTo>
                <a:lnTo>
                  <a:pt x="250213" y="19207"/>
                </a:lnTo>
                <a:lnTo>
                  <a:pt x="239142" y="28045"/>
                </a:lnTo>
                <a:lnTo>
                  <a:pt x="230492" y="35207"/>
                </a:lnTo>
                <a:lnTo>
                  <a:pt x="223455" y="41251"/>
                </a:lnTo>
                <a:lnTo>
                  <a:pt x="217493" y="46551"/>
                </a:lnTo>
                <a:lnTo>
                  <a:pt x="210979" y="51354"/>
                </a:lnTo>
                <a:lnTo>
                  <a:pt x="204096" y="55826"/>
                </a:lnTo>
                <a:lnTo>
                  <a:pt x="196968" y="60078"/>
                </a:lnTo>
                <a:lnTo>
                  <a:pt x="190945" y="65452"/>
                </a:lnTo>
                <a:lnTo>
                  <a:pt x="185660" y="71575"/>
                </a:lnTo>
                <a:lnTo>
                  <a:pt x="180867" y="78196"/>
                </a:lnTo>
                <a:lnTo>
                  <a:pt x="175132" y="83881"/>
                </a:lnTo>
                <a:lnTo>
                  <a:pt x="168768" y="88941"/>
                </a:lnTo>
                <a:lnTo>
                  <a:pt x="161985" y="93584"/>
                </a:lnTo>
                <a:lnTo>
                  <a:pt x="151114" y="103029"/>
                </a:lnTo>
                <a:lnTo>
                  <a:pt x="137516" y="115677"/>
                </a:lnTo>
                <a:lnTo>
                  <a:pt x="122101" y="130458"/>
                </a:lnTo>
                <a:lnTo>
                  <a:pt x="110554" y="142852"/>
                </a:lnTo>
                <a:lnTo>
                  <a:pt x="101586" y="153655"/>
                </a:lnTo>
                <a:lnTo>
                  <a:pt x="94338" y="163397"/>
                </a:lnTo>
                <a:lnTo>
                  <a:pt x="86966" y="172431"/>
                </a:lnTo>
                <a:lnTo>
                  <a:pt x="79510" y="180995"/>
                </a:lnTo>
                <a:lnTo>
                  <a:pt x="72001" y="189244"/>
                </a:lnTo>
                <a:lnTo>
                  <a:pt x="65724" y="197282"/>
                </a:lnTo>
                <a:lnTo>
                  <a:pt x="60270" y="205182"/>
                </a:lnTo>
                <a:lnTo>
                  <a:pt x="55363" y="212988"/>
                </a:lnTo>
                <a:lnTo>
                  <a:pt x="50822" y="224542"/>
                </a:lnTo>
                <a:lnTo>
                  <a:pt x="46525" y="238595"/>
                </a:lnTo>
                <a:lnTo>
                  <a:pt x="42390" y="254314"/>
                </a:lnTo>
                <a:lnTo>
                  <a:pt x="37093" y="268603"/>
                </a:lnTo>
                <a:lnTo>
                  <a:pt x="31023" y="281939"/>
                </a:lnTo>
                <a:lnTo>
                  <a:pt x="24435" y="294639"/>
                </a:lnTo>
                <a:lnTo>
                  <a:pt x="20043" y="305646"/>
                </a:lnTo>
                <a:lnTo>
                  <a:pt x="17116" y="315525"/>
                </a:lnTo>
                <a:lnTo>
                  <a:pt x="15165" y="324650"/>
                </a:lnTo>
                <a:lnTo>
                  <a:pt x="12593" y="333273"/>
                </a:lnTo>
                <a:lnTo>
                  <a:pt x="9609" y="341562"/>
                </a:lnTo>
                <a:lnTo>
                  <a:pt x="6350" y="349628"/>
                </a:lnTo>
                <a:lnTo>
                  <a:pt x="4177" y="357546"/>
                </a:lnTo>
                <a:lnTo>
                  <a:pt x="2727" y="365364"/>
                </a:lnTo>
                <a:lnTo>
                  <a:pt x="1762" y="373116"/>
                </a:lnTo>
                <a:lnTo>
                  <a:pt x="1118" y="382094"/>
                </a:lnTo>
                <a:lnTo>
                  <a:pt x="690" y="391889"/>
                </a:lnTo>
                <a:lnTo>
                  <a:pt x="212" y="412933"/>
                </a:lnTo>
                <a:lnTo>
                  <a:pt x="0" y="434986"/>
                </a:lnTo>
                <a:lnTo>
                  <a:pt x="1214" y="443661"/>
                </a:lnTo>
                <a:lnTo>
                  <a:pt x="5949" y="456686"/>
                </a:lnTo>
                <a:lnTo>
                  <a:pt x="8900" y="466708"/>
                </a:lnTo>
                <a:lnTo>
                  <a:pt x="22691" y="4800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8"/>
          <p:cNvSpPr/>
          <p:nvPr/>
        </p:nvSpPr>
        <p:spPr>
          <a:xfrm>
            <a:off x="7818119" y="5943600"/>
            <a:ext cx="354332" cy="239351"/>
          </a:xfrm>
          <a:custGeom>
            <a:avLst/>
            <a:gdLst/>
            <a:ahLst/>
            <a:cxnLst/>
            <a:rect l="0" t="0" r="0" b="0"/>
            <a:pathLst>
              <a:path w="354332" h="239351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4" y="21480"/>
                </a:lnTo>
                <a:lnTo>
                  <a:pt x="15909" y="25749"/>
                </a:lnTo>
                <a:lnTo>
                  <a:pt x="22037" y="31136"/>
                </a:lnTo>
                <a:lnTo>
                  <a:pt x="29931" y="37267"/>
                </a:lnTo>
                <a:lnTo>
                  <a:pt x="39004" y="43894"/>
                </a:lnTo>
                <a:lnTo>
                  <a:pt x="46323" y="50853"/>
                </a:lnTo>
                <a:lnTo>
                  <a:pt x="52472" y="58032"/>
                </a:lnTo>
                <a:lnTo>
                  <a:pt x="57842" y="65358"/>
                </a:lnTo>
                <a:lnTo>
                  <a:pt x="66502" y="72782"/>
                </a:lnTo>
                <a:lnTo>
                  <a:pt x="77354" y="80271"/>
                </a:lnTo>
                <a:lnTo>
                  <a:pt x="101690" y="95366"/>
                </a:lnTo>
                <a:lnTo>
                  <a:pt x="125206" y="110541"/>
                </a:lnTo>
                <a:lnTo>
                  <a:pt x="140620" y="119414"/>
                </a:lnTo>
                <a:lnTo>
                  <a:pt x="178068" y="139432"/>
                </a:lnTo>
                <a:lnTo>
                  <a:pt x="196182" y="150105"/>
                </a:lnTo>
                <a:lnTo>
                  <a:pt x="213338" y="161030"/>
                </a:lnTo>
                <a:lnTo>
                  <a:pt x="229856" y="172123"/>
                </a:lnTo>
                <a:lnTo>
                  <a:pt x="243408" y="180788"/>
                </a:lnTo>
                <a:lnTo>
                  <a:pt x="254982" y="187835"/>
                </a:lnTo>
                <a:lnTo>
                  <a:pt x="265238" y="193804"/>
                </a:lnTo>
                <a:lnTo>
                  <a:pt x="283407" y="203822"/>
                </a:lnTo>
                <a:lnTo>
                  <a:pt x="291808" y="208271"/>
                </a:lnTo>
                <a:lnTo>
                  <a:pt x="298679" y="212507"/>
                </a:lnTo>
                <a:lnTo>
                  <a:pt x="304529" y="216601"/>
                </a:lnTo>
                <a:lnTo>
                  <a:pt x="309700" y="220601"/>
                </a:lnTo>
                <a:lnTo>
                  <a:pt x="315686" y="224537"/>
                </a:lnTo>
                <a:lnTo>
                  <a:pt x="322218" y="228431"/>
                </a:lnTo>
                <a:lnTo>
                  <a:pt x="329113" y="232297"/>
                </a:lnTo>
                <a:lnTo>
                  <a:pt x="340159" y="236593"/>
                </a:lnTo>
                <a:lnTo>
                  <a:pt x="351531" y="239350"/>
                </a:lnTo>
                <a:lnTo>
                  <a:pt x="352464" y="238307"/>
                </a:lnTo>
                <a:lnTo>
                  <a:pt x="353086" y="236341"/>
                </a:lnTo>
                <a:lnTo>
                  <a:pt x="354331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9"/>
          <p:cNvSpPr/>
          <p:nvPr/>
        </p:nvSpPr>
        <p:spPr>
          <a:xfrm>
            <a:off x="5270818" y="4034789"/>
            <a:ext cx="581342" cy="365762"/>
          </a:xfrm>
          <a:custGeom>
            <a:avLst/>
            <a:gdLst/>
            <a:ahLst/>
            <a:cxnLst/>
            <a:rect l="0" t="0" r="0" b="0"/>
            <a:pathLst>
              <a:path w="581342" h="365762">
                <a:moveTo>
                  <a:pt x="9841" y="365761"/>
                </a:moveTo>
                <a:lnTo>
                  <a:pt x="0" y="365761"/>
                </a:lnTo>
                <a:lnTo>
                  <a:pt x="20528" y="365761"/>
                </a:lnTo>
                <a:lnTo>
                  <a:pt x="34746" y="361950"/>
                </a:lnTo>
                <a:lnTo>
                  <a:pt x="54384" y="355600"/>
                </a:lnTo>
                <a:lnTo>
                  <a:pt x="128566" y="330169"/>
                </a:lnTo>
                <a:lnTo>
                  <a:pt x="142331" y="324253"/>
                </a:lnTo>
                <a:lnTo>
                  <a:pt x="155318" y="317768"/>
                </a:lnTo>
                <a:lnTo>
                  <a:pt x="167786" y="310906"/>
                </a:lnTo>
                <a:lnTo>
                  <a:pt x="221740" y="283044"/>
                </a:lnTo>
                <a:lnTo>
                  <a:pt x="273850" y="256726"/>
                </a:lnTo>
                <a:lnTo>
                  <a:pt x="288718" y="248621"/>
                </a:lnTo>
                <a:lnTo>
                  <a:pt x="302439" y="240677"/>
                </a:lnTo>
                <a:lnTo>
                  <a:pt x="315397" y="232841"/>
                </a:lnTo>
                <a:lnTo>
                  <a:pt x="331655" y="223808"/>
                </a:lnTo>
                <a:lnTo>
                  <a:pt x="370040" y="203611"/>
                </a:lnTo>
                <a:lnTo>
                  <a:pt x="385864" y="194161"/>
                </a:lnTo>
                <a:lnTo>
                  <a:pt x="398953" y="185320"/>
                </a:lnTo>
                <a:lnTo>
                  <a:pt x="410219" y="176887"/>
                </a:lnTo>
                <a:lnTo>
                  <a:pt x="432897" y="160744"/>
                </a:lnTo>
                <a:lnTo>
                  <a:pt x="444279" y="152882"/>
                </a:lnTo>
                <a:lnTo>
                  <a:pt x="484568" y="123616"/>
                </a:lnTo>
                <a:lnTo>
                  <a:pt x="497776" y="112891"/>
                </a:lnTo>
                <a:lnTo>
                  <a:pt x="510391" y="101930"/>
                </a:lnTo>
                <a:lnTo>
                  <a:pt x="522611" y="90814"/>
                </a:lnTo>
                <a:lnTo>
                  <a:pt x="532028" y="80862"/>
                </a:lnTo>
                <a:lnTo>
                  <a:pt x="539576" y="71689"/>
                </a:lnTo>
                <a:lnTo>
                  <a:pt x="545878" y="63032"/>
                </a:lnTo>
                <a:lnTo>
                  <a:pt x="552619" y="54722"/>
                </a:lnTo>
                <a:lnTo>
                  <a:pt x="559653" y="46641"/>
                </a:lnTo>
                <a:lnTo>
                  <a:pt x="566883" y="38715"/>
                </a:lnTo>
                <a:lnTo>
                  <a:pt x="571702" y="32160"/>
                </a:lnTo>
                <a:lnTo>
                  <a:pt x="574916" y="26520"/>
                </a:lnTo>
                <a:lnTo>
                  <a:pt x="58134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0"/>
          <p:cNvSpPr/>
          <p:nvPr/>
        </p:nvSpPr>
        <p:spPr>
          <a:xfrm>
            <a:off x="5269229" y="3989070"/>
            <a:ext cx="800101" cy="474156"/>
          </a:xfrm>
          <a:custGeom>
            <a:avLst/>
            <a:gdLst/>
            <a:ahLst/>
            <a:cxnLst/>
            <a:rect l="0" t="0" r="0" b="0"/>
            <a:pathLst>
              <a:path w="800101" h="474156">
                <a:moveTo>
                  <a:pt x="0" y="457199"/>
                </a:moveTo>
                <a:lnTo>
                  <a:pt x="24271" y="457199"/>
                </a:lnTo>
                <a:lnTo>
                  <a:pt x="36501" y="458469"/>
                </a:lnTo>
                <a:lnTo>
                  <a:pt x="49734" y="460586"/>
                </a:lnTo>
                <a:lnTo>
                  <a:pt x="113541" y="473109"/>
                </a:lnTo>
                <a:lnTo>
                  <a:pt x="127764" y="474155"/>
                </a:lnTo>
                <a:lnTo>
                  <a:pt x="150341" y="471932"/>
                </a:lnTo>
                <a:lnTo>
                  <a:pt x="261365" y="456631"/>
                </a:lnTo>
                <a:lnTo>
                  <a:pt x="354029" y="441847"/>
                </a:lnTo>
                <a:lnTo>
                  <a:pt x="373180" y="438074"/>
                </a:lnTo>
                <a:lnTo>
                  <a:pt x="389756" y="434289"/>
                </a:lnTo>
                <a:lnTo>
                  <a:pt x="404618" y="430496"/>
                </a:lnTo>
                <a:lnTo>
                  <a:pt x="418335" y="425427"/>
                </a:lnTo>
                <a:lnTo>
                  <a:pt x="431290" y="419508"/>
                </a:lnTo>
                <a:lnTo>
                  <a:pt x="455845" y="407427"/>
                </a:lnTo>
                <a:lnTo>
                  <a:pt x="479458" y="397825"/>
                </a:lnTo>
                <a:lnTo>
                  <a:pt x="502653" y="385938"/>
                </a:lnTo>
                <a:lnTo>
                  <a:pt x="524392" y="372188"/>
                </a:lnTo>
                <a:lnTo>
                  <a:pt x="542520" y="357610"/>
                </a:lnTo>
                <a:lnTo>
                  <a:pt x="552180" y="348896"/>
                </a:lnTo>
                <a:lnTo>
                  <a:pt x="573074" y="329055"/>
                </a:lnTo>
                <a:lnTo>
                  <a:pt x="589059" y="312080"/>
                </a:lnTo>
                <a:lnTo>
                  <a:pt x="661658" y="232154"/>
                </a:lnTo>
                <a:lnTo>
                  <a:pt x="673516" y="219539"/>
                </a:lnTo>
                <a:lnTo>
                  <a:pt x="683961" y="207319"/>
                </a:lnTo>
                <a:lnTo>
                  <a:pt x="693464" y="195363"/>
                </a:lnTo>
                <a:lnTo>
                  <a:pt x="702339" y="183581"/>
                </a:lnTo>
                <a:lnTo>
                  <a:pt x="713337" y="165568"/>
                </a:lnTo>
                <a:lnTo>
                  <a:pt x="725748" y="143398"/>
                </a:lnTo>
                <a:lnTo>
                  <a:pt x="763965" y="71223"/>
                </a:lnTo>
                <a:lnTo>
                  <a:pt x="770930" y="58912"/>
                </a:lnTo>
                <a:lnTo>
                  <a:pt x="778113" y="46894"/>
                </a:lnTo>
                <a:lnTo>
                  <a:pt x="795758" y="18435"/>
                </a:lnTo>
                <a:lnTo>
                  <a:pt x="798170" y="11156"/>
                </a:lnTo>
                <a:lnTo>
                  <a:pt x="8001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1"/>
          <p:cNvSpPr/>
          <p:nvPr/>
        </p:nvSpPr>
        <p:spPr>
          <a:xfrm>
            <a:off x="7292340" y="4057650"/>
            <a:ext cx="434340" cy="297007"/>
          </a:xfrm>
          <a:custGeom>
            <a:avLst/>
            <a:gdLst/>
            <a:ahLst/>
            <a:cxnLst/>
            <a:rect l="0" t="0" r="0" b="0"/>
            <a:pathLst>
              <a:path w="434340" h="297007">
                <a:moveTo>
                  <a:pt x="0" y="0"/>
                </a:moveTo>
                <a:lnTo>
                  <a:pt x="0" y="18203"/>
                </a:lnTo>
                <a:lnTo>
                  <a:pt x="1270" y="29915"/>
                </a:lnTo>
                <a:lnTo>
                  <a:pt x="3386" y="44073"/>
                </a:lnTo>
                <a:lnTo>
                  <a:pt x="6068" y="59862"/>
                </a:lnTo>
                <a:lnTo>
                  <a:pt x="9125" y="72928"/>
                </a:lnTo>
                <a:lnTo>
                  <a:pt x="12433" y="84178"/>
                </a:lnTo>
                <a:lnTo>
                  <a:pt x="15908" y="94219"/>
                </a:lnTo>
                <a:lnTo>
                  <a:pt x="20765" y="104722"/>
                </a:lnTo>
                <a:lnTo>
                  <a:pt x="26544" y="115535"/>
                </a:lnTo>
                <a:lnTo>
                  <a:pt x="32936" y="126553"/>
                </a:lnTo>
                <a:lnTo>
                  <a:pt x="41007" y="138979"/>
                </a:lnTo>
                <a:lnTo>
                  <a:pt x="50197" y="152342"/>
                </a:lnTo>
                <a:lnTo>
                  <a:pt x="60136" y="166331"/>
                </a:lnTo>
                <a:lnTo>
                  <a:pt x="71840" y="179467"/>
                </a:lnTo>
                <a:lnTo>
                  <a:pt x="84723" y="192035"/>
                </a:lnTo>
                <a:lnTo>
                  <a:pt x="98392" y="204223"/>
                </a:lnTo>
                <a:lnTo>
                  <a:pt x="110045" y="213619"/>
                </a:lnTo>
                <a:lnTo>
                  <a:pt x="120353" y="221152"/>
                </a:lnTo>
                <a:lnTo>
                  <a:pt x="129765" y="227445"/>
                </a:lnTo>
                <a:lnTo>
                  <a:pt x="142390" y="234179"/>
                </a:lnTo>
                <a:lnTo>
                  <a:pt x="157157" y="241210"/>
                </a:lnTo>
                <a:lnTo>
                  <a:pt x="173350" y="248436"/>
                </a:lnTo>
                <a:lnTo>
                  <a:pt x="204891" y="263239"/>
                </a:lnTo>
                <a:lnTo>
                  <a:pt x="220414" y="270743"/>
                </a:lnTo>
                <a:lnTo>
                  <a:pt x="234572" y="275745"/>
                </a:lnTo>
                <a:lnTo>
                  <a:pt x="247821" y="279080"/>
                </a:lnTo>
                <a:lnTo>
                  <a:pt x="260464" y="281303"/>
                </a:lnTo>
                <a:lnTo>
                  <a:pt x="271433" y="284055"/>
                </a:lnTo>
                <a:lnTo>
                  <a:pt x="281285" y="287160"/>
                </a:lnTo>
                <a:lnTo>
                  <a:pt x="290393" y="290500"/>
                </a:lnTo>
                <a:lnTo>
                  <a:pt x="299005" y="292727"/>
                </a:lnTo>
                <a:lnTo>
                  <a:pt x="307286" y="294211"/>
                </a:lnTo>
                <a:lnTo>
                  <a:pt x="315348" y="295200"/>
                </a:lnTo>
                <a:lnTo>
                  <a:pt x="324532" y="295860"/>
                </a:lnTo>
                <a:lnTo>
                  <a:pt x="334465" y="296300"/>
                </a:lnTo>
                <a:lnTo>
                  <a:pt x="356930" y="296788"/>
                </a:lnTo>
                <a:lnTo>
                  <a:pt x="383849" y="297006"/>
                </a:lnTo>
                <a:lnTo>
                  <a:pt x="395600" y="295793"/>
                </a:lnTo>
                <a:lnTo>
                  <a:pt x="405973" y="293716"/>
                </a:lnTo>
                <a:lnTo>
                  <a:pt x="434339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2"/>
          <p:cNvSpPr/>
          <p:nvPr/>
        </p:nvSpPr>
        <p:spPr>
          <a:xfrm>
            <a:off x="7109459" y="4057650"/>
            <a:ext cx="651511" cy="439724"/>
          </a:xfrm>
          <a:custGeom>
            <a:avLst/>
            <a:gdLst/>
            <a:ahLst/>
            <a:cxnLst/>
            <a:rect l="0" t="0" r="0" b="0"/>
            <a:pathLst>
              <a:path w="651511" h="439724">
                <a:moveTo>
                  <a:pt x="0" y="0"/>
                </a:moveTo>
                <a:lnTo>
                  <a:pt x="6068" y="18203"/>
                </a:lnTo>
                <a:lnTo>
                  <a:pt x="7856" y="27375"/>
                </a:lnTo>
                <a:lnTo>
                  <a:pt x="9047" y="37300"/>
                </a:lnTo>
                <a:lnTo>
                  <a:pt x="9842" y="47726"/>
                </a:lnTo>
                <a:lnTo>
                  <a:pt x="11641" y="57217"/>
                </a:lnTo>
                <a:lnTo>
                  <a:pt x="14111" y="66085"/>
                </a:lnTo>
                <a:lnTo>
                  <a:pt x="17027" y="74536"/>
                </a:lnTo>
                <a:lnTo>
                  <a:pt x="18972" y="82711"/>
                </a:lnTo>
                <a:lnTo>
                  <a:pt x="20268" y="90700"/>
                </a:lnTo>
                <a:lnTo>
                  <a:pt x="21132" y="98567"/>
                </a:lnTo>
                <a:lnTo>
                  <a:pt x="22978" y="106351"/>
                </a:lnTo>
                <a:lnTo>
                  <a:pt x="25479" y="114081"/>
                </a:lnTo>
                <a:lnTo>
                  <a:pt x="28416" y="121773"/>
                </a:lnTo>
                <a:lnTo>
                  <a:pt x="32915" y="131982"/>
                </a:lnTo>
                <a:lnTo>
                  <a:pt x="44686" y="156872"/>
                </a:lnTo>
                <a:lnTo>
                  <a:pt x="53920" y="174431"/>
                </a:lnTo>
                <a:lnTo>
                  <a:pt x="101489" y="261620"/>
                </a:lnTo>
                <a:lnTo>
                  <a:pt x="110839" y="274743"/>
                </a:lnTo>
                <a:lnTo>
                  <a:pt x="122153" y="288572"/>
                </a:lnTo>
                <a:lnTo>
                  <a:pt x="134775" y="302871"/>
                </a:lnTo>
                <a:lnTo>
                  <a:pt x="149541" y="316214"/>
                </a:lnTo>
                <a:lnTo>
                  <a:pt x="165734" y="328919"/>
                </a:lnTo>
                <a:lnTo>
                  <a:pt x="182879" y="341199"/>
                </a:lnTo>
                <a:lnTo>
                  <a:pt x="196850" y="350656"/>
                </a:lnTo>
                <a:lnTo>
                  <a:pt x="208703" y="358230"/>
                </a:lnTo>
                <a:lnTo>
                  <a:pt x="219145" y="364550"/>
                </a:lnTo>
                <a:lnTo>
                  <a:pt x="240909" y="378345"/>
                </a:lnTo>
                <a:lnTo>
                  <a:pt x="252045" y="385580"/>
                </a:lnTo>
                <a:lnTo>
                  <a:pt x="263280" y="391673"/>
                </a:lnTo>
                <a:lnTo>
                  <a:pt x="274580" y="397005"/>
                </a:lnTo>
                <a:lnTo>
                  <a:pt x="285924" y="401830"/>
                </a:lnTo>
                <a:lnTo>
                  <a:pt x="297296" y="406317"/>
                </a:lnTo>
                <a:lnTo>
                  <a:pt x="320092" y="414688"/>
                </a:lnTo>
                <a:lnTo>
                  <a:pt x="332775" y="417428"/>
                </a:lnTo>
                <a:lnTo>
                  <a:pt x="346310" y="419256"/>
                </a:lnTo>
                <a:lnTo>
                  <a:pt x="360413" y="420473"/>
                </a:lnTo>
                <a:lnTo>
                  <a:pt x="372356" y="422555"/>
                </a:lnTo>
                <a:lnTo>
                  <a:pt x="392398" y="428255"/>
                </a:lnTo>
                <a:lnTo>
                  <a:pt x="406379" y="431553"/>
                </a:lnTo>
                <a:lnTo>
                  <a:pt x="423319" y="435022"/>
                </a:lnTo>
                <a:lnTo>
                  <a:pt x="442233" y="438605"/>
                </a:lnTo>
                <a:lnTo>
                  <a:pt x="458652" y="439723"/>
                </a:lnTo>
                <a:lnTo>
                  <a:pt x="473409" y="439198"/>
                </a:lnTo>
                <a:lnTo>
                  <a:pt x="487056" y="437579"/>
                </a:lnTo>
                <a:lnTo>
                  <a:pt x="502504" y="436499"/>
                </a:lnTo>
                <a:lnTo>
                  <a:pt x="519153" y="435779"/>
                </a:lnTo>
                <a:lnTo>
                  <a:pt x="536602" y="435299"/>
                </a:lnTo>
                <a:lnTo>
                  <a:pt x="550774" y="433709"/>
                </a:lnTo>
                <a:lnTo>
                  <a:pt x="562763" y="431379"/>
                </a:lnTo>
                <a:lnTo>
                  <a:pt x="573296" y="428556"/>
                </a:lnTo>
                <a:lnTo>
                  <a:pt x="595159" y="422032"/>
                </a:lnTo>
                <a:lnTo>
                  <a:pt x="606323" y="418515"/>
                </a:lnTo>
                <a:lnTo>
                  <a:pt x="625501" y="411219"/>
                </a:lnTo>
                <a:lnTo>
                  <a:pt x="65151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Theorem: </a:t>
            </a:r>
            <a:r>
              <a:rPr lang="en-US" sz="4000"/>
              <a:t>The base angles of an isosceles trapezoid are congruent.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would you show that angle A and angle B are congruent?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971800"/>
            <a:ext cx="4398963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216"/>
          <p:cNvSpPr/>
          <p:nvPr/>
        </p:nvSpPr>
        <p:spPr>
          <a:xfrm>
            <a:off x="1623060" y="4583429"/>
            <a:ext cx="354331" cy="43993"/>
          </a:xfrm>
          <a:custGeom>
            <a:avLst/>
            <a:gdLst/>
            <a:ahLst/>
            <a:cxnLst/>
            <a:rect l="0" t="0" r="0" b="0"/>
            <a:pathLst>
              <a:path w="354331" h="43993">
                <a:moveTo>
                  <a:pt x="0" y="22860"/>
                </a:moveTo>
                <a:lnTo>
                  <a:pt x="9841" y="32702"/>
                </a:lnTo>
                <a:lnTo>
                  <a:pt x="12910" y="34501"/>
                </a:lnTo>
                <a:lnTo>
                  <a:pt x="23094" y="39888"/>
                </a:lnTo>
                <a:lnTo>
                  <a:pt x="29366" y="41832"/>
                </a:lnTo>
                <a:lnTo>
                  <a:pt x="36087" y="43128"/>
                </a:lnTo>
                <a:lnTo>
                  <a:pt x="43108" y="43992"/>
                </a:lnTo>
                <a:lnTo>
                  <a:pt x="59219" y="43298"/>
                </a:lnTo>
                <a:lnTo>
                  <a:pt x="81389" y="41566"/>
                </a:lnTo>
                <a:lnTo>
                  <a:pt x="107599" y="39141"/>
                </a:lnTo>
                <a:lnTo>
                  <a:pt x="130153" y="36254"/>
                </a:lnTo>
                <a:lnTo>
                  <a:pt x="150268" y="33059"/>
                </a:lnTo>
                <a:lnTo>
                  <a:pt x="168759" y="29660"/>
                </a:lnTo>
                <a:lnTo>
                  <a:pt x="183626" y="27393"/>
                </a:lnTo>
                <a:lnTo>
                  <a:pt x="196077" y="25883"/>
                </a:lnTo>
                <a:lnTo>
                  <a:pt x="206918" y="24875"/>
                </a:lnTo>
                <a:lnTo>
                  <a:pt x="217955" y="22933"/>
                </a:lnTo>
                <a:lnTo>
                  <a:pt x="229123" y="20369"/>
                </a:lnTo>
                <a:lnTo>
                  <a:pt x="240379" y="17390"/>
                </a:lnTo>
                <a:lnTo>
                  <a:pt x="250422" y="15403"/>
                </a:lnTo>
                <a:lnTo>
                  <a:pt x="259658" y="14079"/>
                </a:lnTo>
                <a:lnTo>
                  <a:pt x="268355" y="13196"/>
                </a:lnTo>
                <a:lnTo>
                  <a:pt x="280503" y="11338"/>
                </a:lnTo>
                <a:lnTo>
                  <a:pt x="328693" y="2616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7"/>
          <p:cNvSpPr/>
          <p:nvPr/>
        </p:nvSpPr>
        <p:spPr>
          <a:xfrm>
            <a:off x="1600200" y="4720589"/>
            <a:ext cx="445771" cy="57151"/>
          </a:xfrm>
          <a:custGeom>
            <a:avLst/>
            <a:gdLst/>
            <a:ahLst/>
            <a:cxnLst/>
            <a:rect l="0" t="0" r="0" b="0"/>
            <a:pathLst>
              <a:path w="445771" h="57151">
                <a:moveTo>
                  <a:pt x="0" y="57150"/>
                </a:moveTo>
                <a:lnTo>
                  <a:pt x="6067" y="51083"/>
                </a:lnTo>
                <a:lnTo>
                  <a:pt x="9125" y="49295"/>
                </a:lnTo>
                <a:lnTo>
                  <a:pt x="12433" y="48104"/>
                </a:lnTo>
                <a:lnTo>
                  <a:pt x="23157" y="46427"/>
                </a:lnTo>
                <a:lnTo>
                  <a:pt x="34378" y="45930"/>
                </a:lnTo>
                <a:lnTo>
                  <a:pt x="38158" y="45860"/>
                </a:lnTo>
                <a:lnTo>
                  <a:pt x="44489" y="44543"/>
                </a:lnTo>
                <a:lnTo>
                  <a:pt x="52519" y="42396"/>
                </a:lnTo>
                <a:lnTo>
                  <a:pt x="61683" y="39694"/>
                </a:lnTo>
                <a:lnTo>
                  <a:pt x="71602" y="37893"/>
                </a:lnTo>
                <a:lnTo>
                  <a:pt x="82024" y="36692"/>
                </a:lnTo>
                <a:lnTo>
                  <a:pt x="92783" y="35891"/>
                </a:lnTo>
                <a:lnTo>
                  <a:pt x="102495" y="35358"/>
                </a:lnTo>
                <a:lnTo>
                  <a:pt x="120060" y="34765"/>
                </a:lnTo>
                <a:lnTo>
                  <a:pt x="142270" y="32067"/>
                </a:lnTo>
                <a:lnTo>
                  <a:pt x="239709" y="18674"/>
                </a:lnTo>
                <a:lnTo>
                  <a:pt x="262676" y="16259"/>
                </a:lnTo>
                <a:lnTo>
                  <a:pt x="281797" y="14650"/>
                </a:lnTo>
                <a:lnTo>
                  <a:pt x="303435" y="13577"/>
                </a:lnTo>
                <a:lnTo>
                  <a:pt x="351183" y="12384"/>
                </a:lnTo>
                <a:lnTo>
                  <a:pt x="372552" y="10796"/>
                </a:lnTo>
                <a:lnTo>
                  <a:pt x="391878" y="8468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8"/>
          <p:cNvSpPr/>
          <p:nvPr/>
        </p:nvSpPr>
        <p:spPr>
          <a:xfrm>
            <a:off x="3600450" y="4434839"/>
            <a:ext cx="331471" cy="57151"/>
          </a:xfrm>
          <a:custGeom>
            <a:avLst/>
            <a:gdLst/>
            <a:ahLst/>
            <a:cxnLst/>
            <a:rect l="0" t="0" r="0" b="0"/>
            <a:pathLst>
              <a:path w="331471" h="57151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6" y="12434"/>
                </a:lnTo>
                <a:lnTo>
                  <a:pt x="9841" y="20801"/>
                </a:lnTo>
                <a:lnTo>
                  <a:pt x="11641" y="21487"/>
                </a:lnTo>
                <a:lnTo>
                  <a:pt x="17027" y="22250"/>
                </a:lnTo>
                <a:lnTo>
                  <a:pt x="20241" y="23724"/>
                </a:lnTo>
                <a:lnTo>
                  <a:pt x="23654" y="25976"/>
                </a:lnTo>
                <a:lnTo>
                  <a:pt x="27199" y="28747"/>
                </a:lnTo>
                <a:lnTo>
                  <a:pt x="33373" y="30595"/>
                </a:lnTo>
                <a:lnTo>
                  <a:pt x="41298" y="31827"/>
                </a:lnTo>
                <a:lnTo>
                  <a:pt x="50392" y="32648"/>
                </a:lnTo>
                <a:lnTo>
                  <a:pt x="65345" y="33196"/>
                </a:lnTo>
                <a:lnTo>
                  <a:pt x="139672" y="34074"/>
                </a:lnTo>
                <a:lnTo>
                  <a:pt x="294296" y="34289"/>
                </a:lnTo>
                <a:lnTo>
                  <a:pt x="300337" y="35560"/>
                </a:lnTo>
                <a:lnTo>
                  <a:pt x="305635" y="37677"/>
                </a:lnTo>
                <a:lnTo>
                  <a:pt x="317194" y="44132"/>
                </a:lnTo>
                <a:lnTo>
                  <a:pt x="319413" y="45931"/>
                </a:lnTo>
                <a:lnTo>
                  <a:pt x="322162" y="48401"/>
                </a:lnTo>
                <a:lnTo>
                  <a:pt x="331470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9"/>
          <p:cNvSpPr/>
          <p:nvPr/>
        </p:nvSpPr>
        <p:spPr>
          <a:xfrm>
            <a:off x="3600450" y="4583429"/>
            <a:ext cx="297180" cy="34291"/>
          </a:xfrm>
          <a:custGeom>
            <a:avLst/>
            <a:gdLst/>
            <a:ahLst/>
            <a:cxnLst/>
            <a:rect l="0" t="0" r="0" b="0"/>
            <a:pathLst>
              <a:path w="297180" h="3429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25750" y="9842"/>
                </a:lnTo>
                <a:lnTo>
                  <a:pt x="31136" y="10371"/>
                </a:lnTo>
                <a:lnTo>
                  <a:pt x="37267" y="10724"/>
                </a:lnTo>
                <a:lnTo>
                  <a:pt x="50853" y="11117"/>
                </a:lnTo>
                <a:lnTo>
                  <a:pt x="116706" y="11425"/>
                </a:lnTo>
                <a:lnTo>
                  <a:pt x="139187" y="11429"/>
                </a:lnTo>
                <a:lnTo>
                  <a:pt x="144861" y="10159"/>
                </a:lnTo>
                <a:lnTo>
                  <a:pt x="151184" y="8043"/>
                </a:lnTo>
                <a:lnTo>
                  <a:pt x="157939" y="5362"/>
                </a:lnTo>
                <a:lnTo>
                  <a:pt x="164983" y="3575"/>
                </a:lnTo>
                <a:lnTo>
                  <a:pt x="172218" y="2384"/>
                </a:lnTo>
                <a:lnTo>
                  <a:pt x="179582" y="1589"/>
                </a:lnTo>
                <a:lnTo>
                  <a:pt x="189571" y="2329"/>
                </a:lnTo>
                <a:lnTo>
                  <a:pt x="201310" y="4093"/>
                </a:lnTo>
                <a:lnTo>
                  <a:pt x="214217" y="6539"/>
                </a:lnTo>
                <a:lnTo>
                  <a:pt x="227901" y="8169"/>
                </a:lnTo>
                <a:lnTo>
                  <a:pt x="242104" y="9256"/>
                </a:lnTo>
                <a:lnTo>
                  <a:pt x="256652" y="9981"/>
                </a:lnTo>
                <a:lnTo>
                  <a:pt x="266351" y="11734"/>
                </a:lnTo>
                <a:lnTo>
                  <a:pt x="272817" y="14173"/>
                </a:lnTo>
                <a:lnTo>
                  <a:pt x="277128" y="17069"/>
                </a:lnTo>
                <a:lnTo>
                  <a:pt x="281272" y="20269"/>
                </a:lnTo>
                <a:lnTo>
                  <a:pt x="285305" y="23673"/>
                </a:lnTo>
                <a:lnTo>
                  <a:pt x="297179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0"/>
          <p:cNvSpPr/>
          <p:nvPr/>
        </p:nvSpPr>
        <p:spPr>
          <a:xfrm>
            <a:off x="1691640" y="5280672"/>
            <a:ext cx="292305" cy="217158"/>
          </a:xfrm>
          <a:custGeom>
            <a:avLst/>
            <a:gdLst/>
            <a:ahLst/>
            <a:cxnLst/>
            <a:rect l="0" t="0" r="0" b="0"/>
            <a:pathLst>
              <a:path w="292305" h="217158">
                <a:moveTo>
                  <a:pt x="0" y="45707"/>
                </a:moveTo>
                <a:lnTo>
                  <a:pt x="15909" y="29799"/>
                </a:lnTo>
                <a:lnTo>
                  <a:pt x="22036" y="27481"/>
                </a:lnTo>
                <a:lnTo>
                  <a:pt x="29930" y="25937"/>
                </a:lnTo>
                <a:lnTo>
                  <a:pt x="39003" y="24907"/>
                </a:lnTo>
                <a:lnTo>
                  <a:pt x="46322" y="22951"/>
                </a:lnTo>
                <a:lnTo>
                  <a:pt x="52471" y="20376"/>
                </a:lnTo>
                <a:lnTo>
                  <a:pt x="57841" y="17390"/>
                </a:lnTo>
                <a:lnTo>
                  <a:pt x="62690" y="15399"/>
                </a:lnTo>
                <a:lnTo>
                  <a:pt x="71465" y="13187"/>
                </a:lnTo>
                <a:lnTo>
                  <a:pt x="76853" y="12597"/>
                </a:lnTo>
                <a:lnTo>
                  <a:pt x="82985" y="12204"/>
                </a:lnTo>
                <a:lnTo>
                  <a:pt x="95302" y="11767"/>
                </a:lnTo>
                <a:lnTo>
                  <a:pt x="109376" y="11521"/>
                </a:lnTo>
                <a:lnTo>
                  <a:pt x="117615" y="11463"/>
                </a:lnTo>
                <a:lnTo>
                  <a:pt x="121590" y="10178"/>
                </a:lnTo>
                <a:lnTo>
                  <a:pt x="129393" y="5363"/>
                </a:lnTo>
                <a:lnTo>
                  <a:pt x="137095" y="2377"/>
                </a:lnTo>
                <a:lnTo>
                  <a:pt x="146021" y="1049"/>
                </a:lnTo>
                <a:lnTo>
                  <a:pt x="151957" y="695"/>
                </a:lnTo>
                <a:lnTo>
                  <a:pt x="164056" y="302"/>
                </a:lnTo>
                <a:lnTo>
                  <a:pt x="179278" y="80"/>
                </a:lnTo>
                <a:lnTo>
                  <a:pt x="207821" y="0"/>
                </a:lnTo>
                <a:lnTo>
                  <a:pt x="212207" y="1266"/>
                </a:lnTo>
                <a:lnTo>
                  <a:pt x="220467" y="6059"/>
                </a:lnTo>
                <a:lnTo>
                  <a:pt x="225718" y="7845"/>
                </a:lnTo>
                <a:lnTo>
                  <a:pt x="231759" y="9036"/>
                </a:lnTo>
                <a:lnTo>
                  <a:pt x="238326" y="9829"/>
                </a:lnTo>
                <a:lnTo>
                  <a:pt x="243974" y="11629"/>
                </a:lnTo>
                <a:lnTo>
                  <a:pt x="249009" y="14098"/>
                </a:lnTo>
                <a:lnTo>
                  <a:pt x="260148" y="21119"/>
                </a:lnTo>
                <a:lnTo>
                  <a:pt x="265058" y="22079"/>
                </a:lnTo>
                <a:lnTo>
                  <a:pt x="268145" y="22336"/>
                </a:lnTo>
                <a:lnTo>
                  <a:pt x="270203" y="23776"/>
                </a:lnTo>
                <a:lnTo>
                  <a:pt x="271575" y="26007"/>
                </a:lnTo>
                <a:lnTo>
                  <a:pt x="272490" y="28763"/>
                </a:lnTo>
                <a:lnTo>
                  <a:pt x="274370" y="30601"/>
                </a:lnTo>
                <a:lnTo>
                  <a:pt x="276893" y="31827"/>
                </a:lnTo>
                <a:lnTo>
                  <a:pt x="279845" y="32643"/>
                </a:lnTo>
                <a:lnTo>
                  <a:pt x="281813" y="34458"/>
                </a:lnTo>
                <a:lnTo>
                  <a:pt x="283125" y="36938"/>
                </a:lnTo>
                <a:lnTo>
                  <a:pt x="285231" y="43975"/>
                </a:lnTo>
                <a:lnTo>
                  <a:pt x="285519" y="48324"/>
                </a:lnTo>
                <a:lnTo>
                  <a:pt x="285596" y="51262"/>
                </a:lnTo>
                <a:lnTo>
                  <a:pt x="286917" y="54491"/>
                </a:lnTo>
                <a:lnTo>
                  <a:pt x="289068" y="57913"/>
                </a:lnTo>
                <a:lnTo>
                  <a:pt x="291772" y="61464"/>
                </a:lnTo>
                <a:lnTo>
                  <a:pt x="292304" y="67642"/>
                </a:lnTo>
                <a:lnTo>
                  <a:pt x="291390" y="75571"/>
                </a:lnTo>
                <a:lnTo>
                  <a:pt x="289510" y="84666"/>
                </a:lnTo>
                <a:lnTo>
                  <a:pt x="288256" y="92000"/>
                </a:lnTo>
                <a:lnTo>
                  <a:pt x="287421" y="98159"/>
                </a:lnTo>
                <a:lnTo>
                  <a:pt x="286864" y="103535"/>
                </a:lnTo>
                <a:lnTo>
                  <a:pt x="286492" y="108389"/>
                </a:lnTo>
                <a:lnTo>
                  <a:pt x="286245" y="112895"/>
                </a:lnTo>
                <a:lnTo>
                  <a:pt x="285970" y="121289"/>
                </a:lnTo>
                <a:lnTo>
                  <a:pt x="285847" y="129253"/>
                </a:lnTo>
                <a:lnTo>
                  <a:pt x="284545" y="133154"/>
                </a:lnTo>
                <a:lnTo>
                  <a:pt x="282406" y="137025"/>
                </a:lnTo>
                <a:lnTo>
                  <a:pt x="279711" y="140876"/>
                </a:lnTo>
                <a:lnTo>
                  <a:pt x="277914" y="144713"/>
                </a:lnTo>
                <a:lnTo>
                  <a:pt x="276716" y="148541"/>
                </a:lnTo>
                <a:lnTo>
                  <a:pt x="275917" y="152363"/>
                </a:lnTo>
                <a:lnTo>
                  <a:pt x="275385" y="157452"/>
                </a:lnTo>
                <a:lnTo>
                  <a:pt x="275030" y="163384"/>
                </a:lnTo>
                <a:lnTo>
                  <a:pt x="274635" y="175478"/>
                </a:lnTo>
                <a:lnTo>
                  <a:pt x="274413" y="190697"/>
                </a:lnTo>
                <a:lnTo>
                  <a:pt x="274320" y="21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1"/>
          <p:cNvSpPr/>
          <p:nvPr/>
        </p:nvSpPr>
        <p:spPr>
          <a:xfrm>
            <a:off x="3563689" y="5257800"/>
            <a:ext cx="185352" cy="205740"/>
          </a:xfrm>
          <a:custGeom>
            <a:avLst/>
            <a:gdLst/>
            <a:ahLst/>
            <a:cxnLst/>
            <a:rect l="0" t="0" r="0" b="0"/>
            <a:pathLst>
              <a:path w="185352" h="205740">
                <a:moveTo>
                  <a:pt x="185351" y="0"/>
                </a:moveTo>
                <a:lnTo>
                  <a:pt x="173215" y="12135"/>
                </a:lnTo>
                <a:lnTo>
                  <a:pt x="162020" y="15710"/>
                </a:lnTo>
                <a:lnTo>
                  <a:pt x="146937" y="18093"/>
                </a:lnTo>
                <a:lnTo>
                  <a:pt x="129261" y="19682"/>
                </a:lnTo>
                <a:lnTo>
                  <a:pt x="111128" y="20741"/>
                </a:lnTo>
                <a:lnTo>
                  <a:pt x="74046" y="21918"/>
                </a:lnTo>
                <a:lnTo>
                  <a:pt x="56538" y="23502"/>
                </a:lnTo>
                <a:lnTo>
                  <a:pt x="39785" y="25828"/>
                </a:lnTo>
                <a:lnTo>
                  <a:pt x="23537" y="28648"/>
                </a:lnTo>
                <a:lnTo>
                  <a:pt x="12705" y="36879"/>
                </a:lnTo>
                <a:lnTo>
                  <a:pt x="5484" y="48716"/>
                </a:lnTo>
                <a:lnTo>
                  <a:pt x="669" y="62957"/>
                </a:lnTo>
                <a:lnTo>
                  <a:pt x="0" y="80071"/>
                </a:lnTo>
                <a:lnTo>
                  <a:pt x="2093" y="99101"/>
                </a:lnTo>
                <a:lnTo>
                  <a:pt x="6029" y="119407"/>
                </a:lnTo>
                <a:lnTo>
                  <a:pt x="9923" y="136754"/>
                </a:lnTo>
                <a:lnTo>
                  <a:pt x="13789" y="152129"/>
                </a:lnTo>
                <a:lnTo>
                  <a:pt x="17636" y="166190"/>
                </a:lnTo>
                <a:lnTo>
                  <a:pt x="18931" y="176833"/>
                </a:lnTo>
                <a:lnTo>
                  <a:pt x="18524" y="185198"/>
                </a:lnTo>
                <a:lnTo>
                  <a:pt x="13901" y="20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2"/>
          <p:cNvSpPr/>
          <p:nvPr/>
        </p:nvSpPr>
        <p:spPr>
          <a:xfrm>
            <a:off x="1760220" y="3497579"/>
            <a:ext cx="233399" cy="194308"/>
          </a:xfrm>
          <a:custGeom>
            <a:avLst/>
            <a:gdLst/>
            <a:ahLst/>
            <a:cxnLst/>
            <a:rect l="0" t="0" r="0" b="0"/>
            <a:pathLst>
              <a:path w="233399" h="194308">
                <a:moveTo>
                  <a:pt x="0" y="182880"/>
                </a:moveTo>
                <a:lnTo>
                  <a:pt x="6067" y="188949"/>
                </a:lnTo>
                <a:lnTo>
                  <a:pt x="10395" y="190736"/>
                </a:lnTo>
                <a:lnTo>
                  <a:pt x="15820" y="191927"/>
                </a:lnTo>
                <a:lnTo>
                  <a:pt x="21976" y="192722"/>
                </a:lnTo>
                <a:lnTo>
                  <a:pt x="34971" y="193251"/>
                </a:lnTo>
                <a:lnTo>
                  <a:pt x="94464" y="193997"/>
                </a:lnTo>
                <a:lnTo>
                  <a:pt x="219553" y="194307"/>
                </a:lnTo>
                <a:lnTo>
                  <a:pt x="223838" y="193038"/>
                </a:lnTo>
                <a:lnTo>
                  <a:pt x="227966" y="190922"/>
                </a:lnTo>
                <a:lnTo>
                  <a:pt x="231987" y="188242"/>
                </a:lnTo>
                <a:lnTo>
                  <a:pt x="233398" y="185185"/>
                </a:lnTo>
                <a:lnTo>
                  <a:pt x="233068" y="181877"/>
                </a:lnTo>
                <a:lnTo>
                  <a:pt x="229482" y="173510"/>
                </a:lnTo>
                <a:lnTo>
                  <a:pt x="228992" y="168979"/>
                </a:lnTo>
                <a:lnTo>
                  <a:pt x="228861" y="165993"/>
                </a:lnTo>
                <a:lnTo>
                  <a:pt x="228677" y="149654"/>
                </a:lnTo>
                <a:lnTo>
                  <a:pt x="228606" y="122348"/>
                </a:lnTo>
                <a:lnTo>
                  <a:pt x="227334" y="118396"/>
                </a:lnTo>
                <a:lnTo>
                  <a:pt x="225216" y="114490"/>
                </a:lnTo>
                <a:lnTo>
                  <a:pt x="222534" y="110617"/>
                </a:lnTo>
                <a:lnTo>
                  <a:pt x="219476" y="104225"/>
                </a:lnTo>
                <a:lnTo>
                  <a:pt x="216167" y="96153"/>
                </a:lnTo>
                <a:lnTo>
                  <a:pt x="212691" y="86962"/>
                </a:lnTo>
                <a:lnTo>
                  <a:pt x="210374" y="79565"/>
                </a:lnTo>
                <a:lnTo>
                  <a:pt x="208829" y="73363"/>
                </a:lnTo>
                <a:lnTo>
                  <a:pt x="207799" y="67959"/>
                </a:lnTo>
                <a:lnTo>
                  <a:pt x="208383" y="60546"/>
                </a:lnTo>
                <a:lnTo>
                  <a:pt x="210042" y="51794"/>
                </a:lnTo>
                <a:lnTo>
                  <a:pt x="212418" y="42149"/>
                </a:lnTo>
                <a:lnTo>
                  <a:pt x="214002" y="34450"/>
                </a:lnTo>
                <a:lnTo>
                  <a:pt x="215058" y="28047"/>
                </a:lnTo>
                <a:lnTo>
                  <a:pt x="215762" y="22508"/>
                </a:lnTo>
                <a:lnTo>
                  <a:pt x="214961" y="18816"/>
                </a:lnTo>
                <a:lnTo>
                  <a:pt x="213157" y="1635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3"/>
          <p:cNvSpPr/>
          <p:nvPr/>
        </p:nvSpPr>
        <p:spPr>
          <a:xfrm>
            <a:off x="3497621" y="3486150"/>
            <a:ext cx="274280" cy="239871"/>
          </a:xfrm>
          <a:custGeom>
            <a:avLst/>
            <a:gdLst/>
            <a:ahLst/>
            <a:cxnLst/>
            <a:rect l="0" t="0" r="0" b="0"/>
            <a:pathLst>
              <a:path w="274280" h="239871">
                <a:moveTo>
                  <a:pt x="11388" y="0"/>
                </a:moveTo>
                <a:lnTo>
                  <a:pt x="11388" y="32091"/>
                </a:lnTo>
                <a:lnTo>
                  <a:pt x="14775" y="36699"/>
                </a:lnTo>
                <a:lnTo>
                  <a:pt x="17457" y="39706"/>
                </a:lnTo>
                <a:lnTo>
                  <a:pt x="19244" y="42980"/>
                </a:lnTo>
                <a:lnTo>
                  <a:pt x="21230" y="50005"/>
                </a:lnTo>
                <a:lnTo>
                  <a:pt x="20489" y="58737"/>
                </a:lnTo>
                <a:lnTo>
                  <a:pt x="18726" y="70908"/>
                </a:lnTo>
                <a:lnTo>
                  <a:pt x="16280" y="85372"/>
                </a:lnTo>
                <a:lnTo>
                  <a:pt x="14650" y="96284"/>
                </a:lnTo>
                <a:lnTo>
                  <a:pt x="13563" y="104830"/>
                </a:lnTo>
                <a:lnTo>
                  <a:pt x="12838" y="111796"/>
                </a:lnTo>
                <a:lnTo>
                  <a:pt x="12355" y="120251"/>
                </a:lnTo>
                <a:lnTo>
                  <a:pt x="11818" y="139805"/>
                </a:lnTo>
                <a:lnTo>
                  <a:pt x="11516" y="160097"/>
                </a:lnTo>
                <a:lnTo>
                  <a:pt x="10204" y="165151"/>
                </a:lnTo>
                <a:lnTo>
                  <a:pt x="8058" y="169791"/>
                </a:lnTo>
                <a:lnTo>
                  <a:pt x="5358" y="174154"/>
                </a:lnTo>
                <a:lnTo>
                  <a:pt x="3559" y="178332"/>
                </a:lnTo>
                <a:lnTo>
                  <a:pt x="2359" y="182388"/>
                </a:lnTo>
                <a:lnTo>
                  <a:pt x="432" y="191954"/>
                </a:lnTo>
                <a:lnTo>
                  <a:pt x="275" y="195279"/>
                </a:lnTo>
                <a:lnTo>
                  <a:pt x="52" y="210825"/>
                </a:lnTo>
                <a:lnTo>
                  <a:pt x="0" y="219853"/>
                </a:lnTo>
                <a:lnTo>
                  <a:pt x="1256" y="222768"/>
                </a:lnTo>
                <a:lnTo>
                  <a:pt x="3364" y="224712"/>
                </a:lnTo>
                <a:lnTo>
                  <a:pt x="6039" y="226008"/>
                </a:lnTo>
                <a:lnTo>
                  <a:pt x="7822" y="228142"/>
                </a:lnTo>
                <a:lnTo>
                  <a:pt x="9011" y="230834"/>
                </a:lnTo>
                <a:lnTo>
                  <a:pt x="9804" y="233899"/>
                </a:lnTo>
                <a:lnTo>
                  <a:pt x="11602" y="235943"/>
                </a:lnTo>
                <a:lnTo>
                  <a:pt x="14071" y="237305"/>
                </a:lnTo>
                <a:lnTo>
                  <a:pt x="20201" y="238819"/>
                </a:lnTo>
                <a:lnTo>
                  <a:pt x="27158" y="239491"/>
                </a:lnTo>
                <a:lnTo>
                  <a:pt x="34484" y="239790"/>
                </a:lnTo>
                <a:lnTo>
                  <a:pt x="38216" y="239870"/>
                </a:lnTo>
                <a:lnTo>
                  <a:pt x="41973" y="238653"/>
                </a:lnTo>
                <a:lnTo>
                  <a:pt x="49535" y="233914"/>
                </a:lnTo>
                <a:lnTo>
                  <a:pt x="57129" y="230962"/>
                </a:lnTo>
                <a:lnTo>
                  <a:pt x="64738" y="229649"/>
                </a:lnTo>
                <a:lnTo>
                  <a:pt x="72353" y="229066"/>
                </a:lnTo>
                <a:lnTo>
                  <a:pt x="83357" y="228807"/>
                </a:lnTo>
                <a:lnTo>
                  <a:pt x="89848" y="228738"/>
                </a:lnTo>
                <a:lnTo>
                  <a:pt x="103065" y="227421"/>
                </a:lnTo>
                <a:lnTo>
                  <a:pt x="141457" y="222573"/>
                </a:lnTo>
                <a:lnTo>
                  <a:pt x="160331" y="219502"/>
                </a:lnTo>
                <a:lnTo>
                  <a:pt x="177993" y="216184"/>
                </a:lnTo>
                <a:lnTo>
                  <a:pt x="194848" y="212703"/>
                </a:lnTo>
                <a:lnTo>
                  <a:pt x="208625" y="210382"/>
                </a:lnTo>
                <a:lnTo>
                  <a:pt x="220350" y="208834"/>
                </a:lnTo>
                <a:lnTo>
                  <a:pt x="230706" y="207803"/>
                </a:lnTo>
                <a:lnTo>
                  <a:pt x="240150" y="205845"/>
                </a:lnTo>
                <a:lnTo>
                  <a:pt x="248986" y="203270"/>
                </a:lnTo>
                <a:lnTo>
                  <a:pt x="274279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4"/>
          <p:cNvSpPr/>
          <p:nvPr/>
        </p:nvSpPr>
        <p:spPr>
          <a:xfrm>
            <a:off x="1120140" y="5293678"/>
            <a:ext cx="176507" cy="215582"/>
          </a:xfrm>
          <a:custGeom>
            <a:avLst/>
            <a:gdLst/>
            <a:ahLst/>
            <a:cxnLst/>
            <a:rect l="0" t="0" r="0" b="0"/>
            <a:pathLst>
              <a:path w="176507" h="215582">
                <a:moveTo>
                  <a:pt x="0" y="9841"/>
                </a:moveTo>
                <a:lnTo>
                  <a:pt x="6067" y="3774"/>
                </a:lnTo>
                <a:lnTo>
                  <a:pt x="9125" y="1986"/>
                </a:lnTo>
                <a:lnTo>
                  <a:pt x="12433" y="795"/>
                </a:lnTo>
                <a:lnTo>
                  <a:pt x="15909" y="0"/>
                </a:lnTo>
                <a:lnTo>
                  <a:pt x="23306" y="741"/>
                </a:lnTo>
                <a:lnTo>
                  <a:pt x="33317" y="2504"/>
                </a:lnTo>
                <a:lnTo>
                  <a:pt x="45071" y="4950"/>
                </a:lnTo>
                <a:lnTo>
                  <a:pt x="55447" y="6580"/>
                </a:lnTo>
                <a:lnTo>
                  <a:pt x="64905" y="7668"/>
                </a:lnTo>
                <a:lnTo>
                  <a:pt x="73750" y="8392"/>
                </a:lnTo>
                <a:lnTo>
                  <a:pt x="82186" y="8875"/>
                </a:lnTo>
                <a:lnTo>
                  <a:pt x="98334" y="9412"/>
                </a:lnTo>
                <a:lnTo>
                  <a:pt x="103656" y="10825"/>
                </a:lnTo>
                <a:lnTo>
                  <a:pt x="107204" y="13037"/>
                </a:lnTo>
                <a:lnTo>
                  <a:pt x="109569" y="15782"/>
                </a:lnTo>
                <a:lnTo>
                  <a:pt x="113686" y="18882"/>
                </a:lnTo>
                <a:lnTo>
                  <a:pt x="118970" y="22218"/>
                </a:lnTo>
                <a:lnTo>
                  <a:pt x="125033" y="25713"/>
                </a:lnTo>
                <a:lnTo>
                  <a:pt x="130346" y="30582"/>
                </a:lnTo>
                <a:lnTo>
                  <a:pt x="135157" y="36369"/>
                </a:lnTo>
                <a:lnTo>
                  <a:pt x="139635" y="42766"/>
                </a:lnTo>
                <a:lnTo>
                  <a:pt x="143890" y="48302"/>
                </a:lnTo>
                <a:lnTo>
                  <a:pt x="147996" y="53261"/>
                </a:lnTo>
                <a:lnTo>
                  <a:pt x="152004" y="57838"/>
                </a:lnTo>
                <a:lnTo>
                  <a:pt x="155946" y="64699"/>
                </a:lnTo>
                <a:lnTo>
                  <a:pt x="159844" y="73083"/>
                </a:lnTo>
                <a:lnTo>
                  <a:pt x="163712" y="82482"/>
                </a:lnTo>
                <a:lnTo>
                  <a:pt x="167561" y="92559"/>
                </a:lnTo>
                <a:lnTo>
                  <a:pt x="175225" y="113915"/>
                </a:lnTo>
                <a:lnTo>
                  <a:pt x="176506" y="122404"/>
                </a:lnTo>
                <a:lnTo>
                  <a:pt x="176091" y="129333"/>
                </a:lnTo>
                <a:lnTo>
                  <a:pt x="174544" y="135223"/>
                </a:lnTo>
                <a:lnTo>
                  <a:pt x="172242" y="141689"/>
                </a:lnTo>
                <a:lnTo>
                  <a:pt x="169438" y="148540"/>
                </a:lnTo>
                <a:lnTo>
                  <a:pt x="166299" y="155647"/>
                </a:lnTo>
                <a:lnTo>
                  <a:pt x="162936" y="161655"/>
                </a:lnTo>
                <a:lnTo>
                  <a:pt x="159424" y="166930"/>
                </a:lnTo>
                <a:lnTo>
                  <a:pt x="155812" y="171718"/>
                </a:lnTo>
                <a:lnTo>
                  <a:pt x="152135" y="176179"/>
                </a:lnTo>
                <a:lnTo>
                  <a:pt x="148413" y="180423"/>
                </a:lnTo>
                <a:lnTo>
                  <a:pt x="144662" y="184523"/>
                </a:lnTo>
                <a:lnTo>
                  <a:pt x="142161" y="188526"/>
                </a:lnTo>
                <a:lnTo>
                  <a:pt x="140494" y="192464"/>
                </a:lnTo>
                <a:lnTo>
                  <a:pt x="139383" y="196360"/>
                </a:lnTo>
                <a:lnTo>
                  <a:pt x="137372" y="198957"/>
                </a:lnTo>
                <a:lnTo>
                  <a:pt x="134761" y="200689"/>
                </a:lnTo>
                <a:lnTo>
                  <a:pt x="131751" y="201843"/>
                </a:lnTo>
                <a:lnTo>
                  <a:pt x="128474" y="202612"/>
                </a:lnTo>
                <a:lnTo>
                  <a:pt x="125019" y="203126"/>
                </a:lnTo>
                <a:lnTo>
                  <a:pt x="121446" y="203468"/>
                </a:lnTo>
                <a:lnTo>
                  <a:pt x="119064" y="204965"/>
                </a:lnTo>
                <a:lnTo>
                  <a:pt x="117476" y="207234"/>
                </a:lnTo>
                <a:lnTo>
                  <a:pt x="114300" y="2155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5"/>
          <p:cNvSpPr/>
          <p:nvPr/>
        </p:nvSpPr>
        <p:spPr>
          <a:xfrm>
            <a:off x="4269644" y="5314950"/>
            <a:ext cx="85186" cy="194310"/>
          </a:xfrm>
          <a:custGeom>
            <a:avLst/>
            <a:gdLst/>
            <a:ahLst/>
            <a:cxnLst/>
            <a:rect l="0" t="0" r="0" b="0"/>
            <a:pathLst>
              <a:path w="85186" h="194310">
                <a:moveTo>
                  <a:pt x="85185" y="0"/>
                </a:moveTo>
                <a:lnTo>
                  <a:pt x="79118" y="0"/>
                </a:lnTo>
                <a:lnTo>
                  <a:pt x="77330" y="1270"/>
                </a:lnTo>
                <a:lnTo>
                  <a:pt x="76139" y="3386"/>
                </a:lnTo>
                <a:lnTo>
                  <a:pt x="75345" y="6067"/>
                </a:lnTo>
                <a:lnTo>
                  <a:pt x="73545" y="7854"/>
                </a:lnTo>
                <a:lnTo>
                  <a:pt x="71075" y="9046"/>
                </a:lnTo>
                <a:lnTo>
                  <a:pt x="68159" y="9840"/>
                </a:lnTo>
                <a:lnTo>
                  <a:pt x="64944" y="10370"/>
                </a:lnTo>
                <a:lnTo>
                  <a:pt x="61531" y="10723"/>
                </a:lnTo>
                <a:lnTo>
                  <a:pt x="57986" y="10959"/>
                </a:lnTo>
                <a:lnTo>
                  <a:pt x="55622" y="12386"/>
                </a:lnTo>
                <a:lnTo>
                  <a:pt x="54047" y="14607"/>
                </a:lnTo>
                <a:lnTo>
                  <a:pt x="52996" y="17358"/>
                </a:lnTo>
                <a:lnTo>
                  <a:pt x="51026" y="20461"/>
                </a:lnTo>
                <a:lnTo>
                  <a:pt x="48443" y="23801"/>
                </a:lnTo>
                <a:lnTo>
                  <a:pt x="45450" y="27297"/>
                </a:lnTo>
                <a:lnTo>
                  <a:pt x="42185" y="29628"/>
                </a:lnTo>
                <a:lnTo>
                  <a:pt x="38739" y="31182"/>
                </a:lnTo>
                <a:lnTo>
                  <a:pt x="35171" y="32218"/>
                </a:lnTo>
                <a:lnTo>
                  <a:pt x="32792" y="34178"/>
                </a:lnTo>
                <a:lnTo>
                  <a:pt x="31207" y="36755"/>
                </a:lnTo>
                <a:lnTo>
                  <a:pt x="30150" y="39744"/>
                </a:lnTo>
                <a:lnTo>
                  <a:pt x="28175" y="43005"/>
                </a:lnTo>
                <a:lnTo>
                  <a:pt x="25589" y="46450"/>
                </a:lnTo>
                <a:lnTo>
                  <a:pt x="22594" y="50017"/>
                </a:lnTo>
                <a:lnTo>
                  <a:pt x="19328" y="53664"/>
                </a:lnTo>
                <a:lnTo>
                  <a:pt x="12312" y="61104"/>
                </a:lnTo>
                <a:lnTo>
                  <a:pt x="8663" y="66135"/>
                </a:lnTo>
                <a:lnTo>
                  <a:pt x="4960" y="72030"/>
                </a:lnTo>
                <a:lnTo>
                  <a:pt x="1222" y="78500"/>
                </a:lnTo>
                <a:lnTo>
                  <a:pt x="0" y="86623"/>
                </a:lnTo>
                <a:lnTo>
                  <a:pt x="455" y="95849"/>
                </a:lnTo>
                <a:lnTo>
                  <a:pt x="2028" y="105809"/>
                </a:lnTo>
                <a:lnTo>
                  <a:pt x="3078" y="113719"/>
                </a:lnTo>
                <a:lnTo>
                  <a:pt x="3777" y="120262"/>
                </a:lnTo>
                <a:lnTo>
                  <a:pt x="4243" y="125895"/>
                </a:lnTo>
                <a:lnTo>
                  <a:pt x="4554" y="130920"/>
                </a:lnTo>
                <a:lnTo>
                  <a:pt x="4899" y="139889"/>
                </a:lnTo>
                <a:lnTo>
                  <a:pt x="6262" y="145330"/>
                </a:lnTo>
                <a:lnTo>
                  <a:pt x="8439" y="151496"/>
                </a:lnTo>
                <a:lnTo>
                  <a:pt x="14992" y="167508"/>
                </a:lnTo>
                <a:lnTo>
                  <a:pt x="19275" y="176471"/>
                </a:lnTo>
                <a:lnTo>
                  <a:pt x="28035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Diagonals of an isosceles trapezoid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do you notice about the diagonals of the isosceles trapezoid?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352800"/>
            <a:ext cx="41290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211"/>
          <p:cNvSpPr/>
          <p:nvPr/>
        </p:nvSpPr>
        <p:spPr>
          <a:xfrm>
            <a:off x="2308860" y="3806189"/>
            <a:ext cx="2565429" cy="1988095"/>
          </a:xfrm>
          <a:custGeom>
            <a:avLst/>
            <a:gdLst/>
            <a:ahLst/>
            <a:cxnLst/>
            <a:rect l="0" t="0" r="0" b="0"/>
            <a:pathLst>
              <a:path w="2565429" h="1988095">
                <a:moveTo>
                  <a:pt x="0" y="0"/>
                </a:moveTo>
                <a:lnTo>
                  <a:pt x="0" y="6069"/>
                </a:lnTo>
                <a:lnTo>
                  <a:pt x="24835" y="43062"/>
                </a:lnTo>
                <a:lnTo>
                  <a:pt x="71868" y="98035"/>
                </a:lnTo>
                <a:lnTo>
                  <a:pt x="112315" y="149279"/>
                </a:lnTo>
                <a:lnTo>
                  <a:pt x="151668" y="197506"/>
                </a:lnTo>
                <a:lnTo>
                  <a:pt x="161757" y="216296"/>
                </a:lnTo>
                <a:lnTo>
                  <a:pt x="211286" y="268208"/>
                </a:lnTo>
                <a:lnTo>
                  <a:pt x="310787" y="367938"/>
                </a:lnTo>
                <a:lnTo>
                  <a:pt x="315141" y="371022"/>
                </a:lnTo>
                <a:lnTo>
                  <a:pt x="341204" y="382446"/>
                </a:lnTo>
                <a:lnTo>
                  <a:pt x="397609" y="441407"/>
                </a:lnTo>
                <a:lnTo>
                  <a:pt x="465098" y="496671"/>
                </a:lnTo>
                <a:lnTo>
                  <a:pt x="528966" y="545819"/>
                </a:lnTo>
                <a:lnTo>
                  <a:pt x="597420" y="588867"/>
                </a:lnTo>
                <a:lnTo>
                  <a:pt x="674410" y="636032"/>
                </a:lnTo>
                <a:lnTo>
                  <a:pt x="709702" y="658848"/>
                </a:lnTo>
                <a:lnTo>
                  <a:pt x="727031" y="677955"/>
                </a:lnTo>
                <a:lnTo>
                  <a:pt x="804664" y="731996"/>
                </a:lnTo>
                <a:lnTo>
                  <a:pt x="880780" y="777202"/>
                </a:lnTo>
                <a:lnTo>
                  <a:pt x="952737" y="819360"/>
                </a:lnTo>
                <a:lnTo>
                  <a:pt x="1018915" y="863548"/>
                </a:lnTo>
                <a:lnTo>
                  <a:pt x="1088877" y="914150"/>
                </a:lnTo>
                <a:lnTo>
                  <a:pt x="1163183" y="974713"/>
                </a:lnTo>
                <a:lnTo>
                  <a:pt x="1257638" y="1037589"/>
                </a:lnTo>
                <a:lnTo>
                  <a:pt x="1349642" y="1106083"/>
                </a:lnTo>
                <a:lnTo>
                  <a:pt x="1423780" y="1162620"/>
                </a:lnTo>
                <a:lnTo>
                  <a:pt x="1498275" y="1210197"/>
                </a:lnTo>
                <a:lnTo>
                  <a:pt x="1551217" y="1246190"/>
                </a:lnTo>
                <a:lnTo>
                  <a:pt x="1618007" y="1297278"/>
                </a:lnTo>
                <a:lnTo>
                  <a:pt x="1688240" y="1341490"/>
                </a:lnTo>
                <a:lnTo>
                  <a:pt x="1759810" y="1394283"/>
                </a:lnTo>
                <a:lnTo>
                  <a:pt x="1827543" y="1442873"/>
                </a:lnTo>
                <a:lnTo>
                  <a:pt x="1889201" y="1489637"/>
                </a:lnTo>
                <a:lnTo>
                  <a:pt x="1967234" y="1551257"/>
                </a:lnTo>
                <a:lnTo>
                  <a:pt x="2052386" y="1611653"/>
                </a:lnTo>
                <a:lnTo>
                  <a:pt x="2123503" y="1668806"/>
                </a:lnTo>
                <a:lnTo>
                  <a:pt x="2198866" y="1724787"/>
                </a:lnTo>
                <a:lnTo>
                  <a:pt x="2262301" y="1776007"/>
                </a:lnTo>
                <a:lnTo>
                  <a:pt x="2291102" y="1806048"/>
                </a:lnTo>
                <a:lnTo>
                  <a:pt x="2367452" y="1865115"/>
                </a:lnTo>
                <a:lnTo>
                  <a:pt x="2421358" y="1903809"/>
                </a:lnTo>
                <a:lnTo>
                  <a:pt x="2438044" y="1923062"/>
                </a:lnTo>
                <a:lnTo>
                  <a:pt x="2441972" y="1925932"/>
                </a:lnTo>
                <a:lnTo>
                  <a:pt x="2453569" y="1931240"/>
                </a:lnTo>
                <a:lnTo>
                  <a:pt x="2465049" y="1939022"/>
                </a:lnTo>
                <a:lnTo>
                  <a:pt x="2476494" y="1943162"/>
                </a:lnTo>
                <a:lnTo>
                  <a:pt x="2487928" y="1950597"/>
                </a:lnTo>
                <a:lnTo>
                  <a:pt x="2500911" y="1954012"/>
                </a:lnTo>
                <a:lnTo>
                  <a:pt x="2511849" y="1962283"/>
                </a:lnTo>
                <a:lnTo>
                  <a:pt x="2518880" y="1964326"/>
                </a:lnTo>
                <a:lnTo>
                  <a:pt x="2521263" y="1966141"/>
                </a:lnTo>
                <a:lnTo>
                  <a:pt x="2522852" y="1968621"/>
                </a:lnTo>
                <a:lnTo>
                  <a:pt x="2523911" y="1971544"/>
                </a:lnTo>
                <a:lnTo>
                  <a:pt x="2525887" y="1973493"/>
                </a:lnTo>
                <a:lnTo>
                  <a:pt x="2528475" y="1974792"/>
                </a:lnTo>
                <a:lnTo>
                  <a:pt x="2534736" y="1976236"/>
                </a:lnTo>
                <a:lnTo>
                  <a:pt x="2541753" y="1976877"/>
                </a:lnTo>
                <a:lnTo>
                  <a:pt x="2545402" y="1978318"/>
                </a:lnTo>
                <a:lnTo>
                  <a:pt x="2556605" y="1985144"/>
                </a:lnTo>
                <a:lnTo>
                  <a:pt x="2565428" y="1987731"/>
                </a:lnTo>
                <a:lnTo>
                  <a:pt x="2564995" y="1988094"/>
                </a:lnTo>
                <a:lnTo>
                  <a:pt x="2560319" y="19773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2"/>
          <p:cNvSpPr/>
          <p:nvPr/>
        </p:nvSpPr>
        <p:spPr>
          <a:xfrm>
            <a:off x="1611630" y="3837881"/>
            <a:ext cx="2617471" cy="1899979"/>
          </a:xfrm>
          <a:custGeom>
            <a:avLst/>
            <a:gdLst/>
            <a:ahLst/>
            <a:cxnLst/>
            <a:rect l="0" t="0" r="0" b="0"/>
            <a:pathLst>
              <a:path w="2617471" h="1899979">
                <a:moveTo>
                  <a:pt x="0" y="1899978"/>
                </a:moveTo>
                <a:lnTo>
                  <a:pt x="9841" y="1899978"/>
                </a:lnTo>
                <a:lnTo>
                  <a:pt x="20241" y="1892123"/>
                </a:lnTo>
                <a:lnTo>
                  <a:pt x="44324" y="1882951"/>
                </a:lnTo>
                <a:lnTo>
                  <a:pt x="59417" y="1872779"/>
                </a:lnTo>
                <a:lnTo>
                  <a:pt x="122059" y="1815572"/>
                </a:lnTo>
                <a:lnTo>
                  <a:pt x="198487" y="1762323"/>
                </a:lnTo>
                <a:lnTo>
                  <a:pt x="279829" y="1705249"/>
                </a:lnTo>
                <a:lnTo>
                  <a:pt x="359470" y="1654251"/>
                </a:lnTo>
                <a:lnTo>
                  <a:pt x="431248" y="1612615"/>
                </a:lnTo>
                <a:lnTo>
                  <a:pt x="507686" y="1562651"/>
                </a:lnTo>
                <a:lnTo>
                  <a:pt x="586414" y="1509636"/>
                </a:lnTo>
                <a:lnTo>
                  <a:pt x="666917" y="1457918"/>
                </a:lnTo>
                <a:lnTo>
                  <a:pt x="742101" y="1411165"/>
                </a:lnTo>
                <a:lnTo>
                  <a:pt x="788793" y="1380666"/>
                </a:lnTo>
                <a:lnTo>
                  <a:pt x="856098" y="1330791"/>
                </a:lnTo>
                <a:lnTo>
                  <a:pt x="936072" y="1274130"/>
                </a:lnTo>
                <a:lnTo>
                  <a:pt x="1012033" y="1215817"/>
                </a:lnTo>
                <a:lnTo>
                  <a:pt x="1082615" y="1160047"/>
                </a:lnTo>
                <a:lnTo>
                  <a:pt x="1153555" y="1101462"/>
                </a:lnTo>
                <a:lnTo>
                  <a:pt x="1228321" y="1046631"/>
                </a:lnTo>
                <a:lnTo>
                  <a:pt x="1248230" y="1034727"/>
                </a:lnTo>
                <a:lnTo>
                  <a:pt x="1268509" y="1023932"/>
                </a:lnTo>
                <a:lnTo>
                  <a:pt x="1334380" y="970717"/>
                </a:lnTo>
                <a:lnTo>
                  <a:pt x="1406064" y="911993"/>
                </a:lnTo>
                <a:lnTo>
                  <a:pt x="1465527" y="858207"/>
                </a:lnTo>
                <a:lnTo>
                  <a:pt x="1527548" y="811076"/>
                </a:lnTo>
                <a:lnTo>
                  <a:pt x="1583150" y="765782"/>
                </a:lnTo>
                <a:lnTo>
                  <a:pt x="1660865" y="696859"/>
                </a:lnTo>
                <a:lnTo>
                  <a:pt x="1727372" y="640113"/>
                </a:lnTo>
                <a:lnTo>
                  <a:pt x="1759752" y="612021"/>
                </a:lnTo>
                <a:lnTo>
                  <a:pt x="1777792" y="598573"/>
                </a:lnTo>
                <a:lnTo>
                  <a:pt x="1841903" y="545668"/>
                </a:lnTo>
                <a:lnTo>
                  <a:pt x="1923120" y="474264"/>
                </a:lnTo>
                <a:lnTo>
                  <a:pt x="1997996" y="419523"/>
                </a:lnTo>
                <a:lnTo>
                  <a:pt x="2069834" y="364326"/>
                </a:lnTo>
                <a:lnTo>
                  <a:pt x="2124309" y="317037"/>
                </a:lnTo>
                <a:lnTo>
                  <a:pt x="2200250" y="259843"/>
                </a:lnTo>
                <a:lnTo>
                  <a:pt x="2227149" y="240956"/>
                </a:lnTo>
                <a:lnTo>
                  <a:pt x="2251206" y="222659"/>
                </a:lnTo>
                <a:lnTo>
                  <a:pt x="2309553" y="182167"/>
                </a:lnTo>
                <a:lnTo>
                  <a:pt x="2358467" y="141786"/>
                </a:lnTo>
                <a:lnTo>
                  <a:pt x="2375780" y="134309"/>
                </a:lnTo>
                <a:lnTo>
                  <a:pt x="2383953" y="132316"/>
                </a:lnTo>
                <a:lnTo>
                  <a:pt x="2419728" y="111307"/>
                </a:lnTo>
                <a:lnTo>
                  <a:pt x="2449951" y="89594"/>
                </a:lnTo>
                <a:lnTo>
                  <a:pt x="2463977" y="83408"/>
                </a:lnTo>
                <a:lnTo>
                  <a:pt x="2490043" y="66972"/>
                </a:lnTo>
                <a:lnTo>
                  <a:pt x="2500722" y="62959"/>
                </a:lnTo>
                <a:lnTo>
                  <a:pt x="2505348" y="61889"/>
                </a:lnTo>
                <a:lnTo>
                  <a:pt x="2508432" y="59905"/>
                </a:lnTo>
                <a:lnTo>
                  <a:pt x="2510488" y="57313"/>
                </a:lnTo>
                <a:lnTo>
                  <a:pt x="2511859" y="54315"/>
                </a:lnTo>
                <a:lnTo>
                  <a:pt x="2514042" y="52316"/>
                </a:lnTo>
                <a:lnTo>
                  <a:pt x="2516768" y="50983"/>
                </a:lnTo>
                <a:lnTo>
                  <a:pt x="2530059" y="45721"/>
                </a:lnTo>
                <a:lnTo>
                  <a:pt x="2545170" y="38633"/>
                </a:lnTo>
                <a:lnTo>
                  <a:pt x="2568168" y="18764"/>
                </a:lnTo>
                <a:lnTo>
                  <a:pt x="2579437" y="14162"/>
                </a:lnTo>
                <a:lnTo>
                  <a:pt x="2590820" y="6589"/>
                </a:lnTo>
                <a:lnTo>
                  <a:pt x="2602235" y="2511"/>
                </a:lnTo>
                <a:lnTo>
                  <a:pt x="2606044" y="0"/>
                </a:lnTo>
                <a:lnTo>
                  <a:pt x="2617470" y="25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3"/>
          <p:cNvSpPr/>
          <p:nvPr/>
        </p:nvSpPr>
        <p:spPr>
          <a:xfrm>
            <a:off x="3234689" y="4641255"/>
            <a:ext cx="1599521" cy="1096605"/>
          </a:xfrm>
          <a:custGeom>
            <a:avLst/>
            <a:gdLst/>
            <a:ahLst/>
            <a:cxnLst/>
            <a:rect l="0" t="0" r="0" b="0"/>
            <a:pathLst>
              <a:path w="1599521" h="1096605">
                <a:moveTo>
                  <a:pt x="0" y="90764"/>
                </a:moveTo>
                <a:lnTo>
                  <a:pt x="12136" y="84697"/>
                </a:lnTo>
                <a:lnTo>
                  <a:pt x="24868" y="71558"/>
                </a:lnTo>
                <a:lnTo>
                  <a:pt x="52100" y="39411"/>
                </a:lnTo>
                <a:lnTo>
                  <a:pt x="83772" y="7022"/>
                </a:lnTo>
                <a:lnTo>
                  <a:pt x="87598" y="4456"/>
                </a:lnTo>
                <a:lnTo>
                  <a:pt x="95236" y="1605"/>
                </a:lnTo>
                <a:lnTo>
                  <a:pt x="112744" y="0"/>
                </a:lnTo>
                <a:lnTo>
                  <a:pt x="117073" y="1045"/>
                </a:lnTo>
                <a:lnTo>
                  <a:pt x="119959" y="3011"/>
                </a:lnTo>
                <a:lnTo>
                  <a:pt x="121883" y="5592"/>
                </a:lnTo>
                <a:lnTo>
                  <a:pt x="123165" y="8583"/>
                </a:lnTo>
                <a:lnTo>
                  <a:pt x="124591" y="15292"/>
                </a:lnTo>
                <a:lnTo>
                  <a:pt x="125581" y="46144"/>
                </a:lnTo>
                <a:lnTo>
                  <a:pt x="125631" y="53397"/>
                </a:lnTo>
                <a:lnTo>
                  <a:pt x="119633" y="81809"/>
                </a:lnTo>
                <a:lnTo>
                  <a:pt x="109813" y="108290"/>
                </a:lnTo>
                <a:lnTo>
                  <a:pt x="98860" y="138290"/>
                </a:lnTo>
                <a:lnTo>
                  <a:pt x="92092" y="157496"/>
                </a:lnTo>
                <a:lnTo>
                  <a:pt x="93145" y="156842"/>
                </a:lnTo>
                <a:lnTo>
                  <a:pt x="122640" y="128075"/>
                </a:lnTo>
                <a:lnTo>
                  <a:pt x="157271" y="94764"/>
                </a:lnTo>
                <a:lnTo>
                  <a:pt x="183477" y="76427"/>
                </a:lnTo>
                <a:lnTo>
                  <a:pt x="194999" y="71692"/>
                </a:lnTo>
                <a:lnTo>
                  <a:pt x="208626" y="69027"/>
                </a:lnTo>
                <a:lnTo>
                  <a:pt x="220707" y="68237"/>
                </a:lnTo>
                <a:lnTo>
                  <a:pt x="224608" y="69396"/>
                </a:lnTo>
                <a:lnTo>
                  <a:pt x="232329" y="74071"/>
                </a:lnTo>
                <a:lnTo>
                  <a:pt x="234896" y="79635"/>
                </a:lnTo>
                <a:lnTo>
                  <a:pt x="237749" y="95978"/>
                </a:lnTo>
                <a:lnTo>
                  <a:pt x="239017" y="119328"/>
                </a:lnTo>
                <a:lnTo>
                  <a:pt x="239580" y="147910"/>
                </a:lnTo>
                <a:lnTo>
                  <a:pt x="239830" y="181779"/>
                </a:lnTo>
                <a:lnTo>
                  <a:pt x="241167" y="193351"/>
                </a:lnTo>
                <a:lnTo>
                  <a:pt x="243328" y="201065"/>
                </a:lnTo>
                <a:lnTo>
                  <a:pt x="249854" y="213447"/>
                </a:lnTo>
                <a:lnTo>
                  <a:pt x="252930" y="213192"/>
                </a:lnTo>
                <a:lnTo>
                  <a:pt x="290359" y="196820"/>
                </a:lnTo>
                <a:lnTo>
                  <a:pt x="311387" y="187099"/>
                </a:lnTo>
                <a:lnTo>
                  <a:pt x="321698" y="184380"/>
                </a:lnTo>
                <a:lnTo>
                  <a:pt x="326225" y="184925"/>
                </a:lnTo>
                <a:lnTo>
                  <a:pt x="330514" y="186558"/>
                </a:lnTo>
                <a:lnTo>
                  <a:pt x="340454" y="192237"/>
                </a:lnTo>
                <a:lnTo>
                  <a:pt x="348243" y="199288"/>
                </a:lnTo>
                <a:lnTo>
                  <a:pt x="350272" y="203753"/>
                </a:lnTo>
                <a:lnTo>
                  <a:pt x="353128" y="220904"/>
                </a:lnTo>
                <a:lnTo>
                  <a:pt x="353796" y="230308"/>
                </a:lnTo>
                <a:lnTo>
                  <a:pt x="350706" y="252267"/>
                </a:lnTo>
                <a:lnTo>
                  <a:pt x="346370" y="281923"/>
                </a:lnTo>
                <a:lnTo>
                  <a:pt x="344442" y="312037"/>
                </a:lnTo>
                <a:lnTo>
                  <a:pt x="345199" y="320830"/>
                </a:lnTo>
                <a:lnTo>
                  <a:pt x="346972" y="325421"/>
                </a:lnTo>
                <a:lnTo>
                  <a:pt x="352877" y="329733"/>
                </a:lnTo>
                <a:lnTo>
                  <a:pt x="366035" y="318344"/>
                </a:lnTo>
                <a:lnTo>
                  <a:pt x="391542" y="284438"/>
                </a:lnTo>
                <a:lnTo>
                  <a:pt x="419677" y="254469"/>
                </a:lnTo>
                <a:lnTo>
                  <a:pt x="448199" y="231697"/>
                </a:lnTo>
                <a:lnTo>
                  <a:pt x="462937" y="223251"/>
                </a:lnTo>
                <a:lnTo>
                  <a:pt x="468645" y="220999"/>
                </a:lnTo>
                <a:lnTo>
                  <a:pt x="473720" y="220767"/>
                </a:lnTo>
                <a:lnTo>
                  <a:pt x="478374" y="221883"/>
                </a:lnTo>
                <a:lnTo>
                  <a:pt x="482746" y="223897"/>
                </a:lnTo>
                <a:lnTo>
                  <a:pt x="485661" y="227779"/>
                </a:lnTo>
                <a:lnTo>
                  <a:pt x="487604" y="232908"/>
                </a:lnTo>
                <a:lnTo>
                  <a:pt x="490339" y="252261"/>
                </a:lnTo>
                <a:lnTo>
                  <a:pt x="491263" y="281556"/>
                </a:lnTo>
                <a:lnTo>
                  <a:pt x="488003" y="296634"/>
                </a:lnTo>
                <a:lnTo>
                  <a:pt x="479027" y="326176"/>
                </a:lnTo>
                <a:lnTo>
                  <a:pt x="475562" y="339146"/>
                </a:lnTo>
                <a:lnTo>
                  <a:pt x="474521" y="349062"/>
                </a:lnTo>
                <a:lnTo>
                  <a:pt x="475098" y="356943"/>
                </a:lnTo>
                <a:lnTo>
                  <a:pt x="476752" y="363467"/>
                </a:lnTo>
                <a:lnTo>
                  <a:pt x="479125" y="366546"/>
                </a:lnTo>
                <a:lnTo>
                  <a:pt x="481977" y="367329"/>
                </a:lnTo>
                <a:lnTo>
                  <a:pt x="485148" y="366580"/>
                </a:lnTo>
                <a:lnTo>
                  <a:pt x="492058" y="362363"/>
                </a:lnTo>
                <a:lnTo>
                  <a:pt x="506843" y="349307"/>
                </a:lnTo>
                <a:lnTo>
                  <a:pt x="511885" y="346946"/>
                </a:lnTo>
                <a:lnTo>
                  <a:pt x="529848" y="343624"/>
                </a:lnTo>
                <a:lnTo>
                  <a:pt x="545915" y="342409"/>
                </a:lnTo>
                <a:lnTo>
                  <a:pt x="550816" y="345693"/>
                </a:lnTo>
                <a:lnTo>
                  <a:pt x="553901" y="348347"/>
                </a:lnTo>
                <a:lnTo>
                  <a:pt x="555957" y="352656"/>
                </a:lnTo>
                <a:lnTo>
                  <a:pt x="558243" y="364217"/>
                </a:lnTo>
                <a:lnTo>
                  <a:pt x="559529" y="385006"/>
                </a:lnTo>
                <a:lnTo>
                  <a:pt x="553842" y="413321"/>
                </a:lnTo>
                <a:lnTo>
                  <a:pt x="547566" y="441556"/>
                </a:lnTo>
                <a:lnTo>
                  <a:pt x="543083" y="468922"/>
                </a:lnTo>
                <a:lnTo>
                  <a:pt x="543666" y="476219"/>
                </a:lnTo>
                <a:lnTo>
                  <a:pt x="545324" y="481085"/>
                </a:lnTo>
                <a:lnTo>
                  <a:pt x="547699" y="483058"/>
                </a:lnTo>
                <a:lnTo>
                  <a:pt x="550553" y="483103"/>
                </a:lnTo>
                <a:lnTo>
                  <a:pt x="553725" y="481864"/>
                </a:lnTo>
                <a:lnTo>
                  <a:pt x="570797" y="460166"/>
                </a:lnTo>
                <a:lnTo>
                  <a:pt x="592778" y="430203"/>
                </a:lnTo>
                <a:lnTo>
                  <a:pt x="619433" y="400324"/>
                </a:lnTo>
                <a:lnTo>
                  <a:pt x="635561" y="387943"/>
                </a:lnTo>
                <a:lnTo>
                  <a:pt x="643417" y="385404"/>
                </a:lnTo>
                <a:lnTo>
                  <a:pt x="651195" y="384980"/>
                </a:lnTo>
                <a:lnTo>
                  <a:pt x="658920" y="385969"/>
                </a:lnTo>
                <a:lnTo>
                  <a:pt x="670890" y="390453"/>
                </a:lnTo>
                <a:lnTo>
                  <a:pt x="675860" y="393427"/>
                </a:lnTo>
                <a:lnTo>
                  <a:pt x="679174" y="397949"/>
                </a:lnTo>
                <a:lnTo>
                  <a:pt x="682855" y="409748"/>
                </a:lnTo>
                <a:lnTo>
                  <a:pt x="681105" y="426845"/>
                </a:lnTo>
                <a:lnTo>
                  <a:pt x="676093" y="448413"/>
                </a:lnTo>
                <a:lnTo>
                  <a:pt x="669633" y="474933"/>
                </a:lnTo>
                <a:lnTo>
                  <a:pt x="662528" y="500266"/>
                </a:lnTo>
                <a:lnTo>
                  <a:pt x="656407" y="524225"/>
                </a:lnTo>
                <a:lnTo>
                  <a:pt x="651691" y="557864"/>
                </a:lnTo>
                <a:lnTo>
                  <a:pt x="642750" y="589243"/>
                </a:lnTo>
                <a:lnTo>
                  <a:pt x="641861" y="594533"/>
                </a:lnTo>
                <a:lnTo>
                  <a:pt x="642537" y="598061"/>
                </a:lnTo>
                <a:lnTo>
                  <a:pt x="644258" y="600412"/>
                </a:lnTo>
                <a:lnTo>
                  <a:pt x="650078" y="604186"/>
                </a:lnTo>
                <a:lnTo>
                  <a:pt x="651826" y="603225"/>
                </a:lnTo>
                <a:lnTo>
                  <a:pt x="687046" y="569487"/>
                </a:lnTo>
                <a:lnTo>
                  <a:pt x="739214" y="517406"/>
                </a:lnTo>
                <a:lnTo>
                  <a:pt x="762022" y="500669"/>
                </a:lnTo>
                <a:lnTo>
                  <a:pt x="777250" y="495194"/>
                </a:lnTo>
                <a:lnTo>
                  <a:pt x="784867" y="493734"/>
                </a:lnTo>
                <a:lnTo>
                  <a:pt x="791215" y="494031"/>
                </a:lnTo>
                <a:lnTo>
                  <a:pt x="796717" y="495499"/>
                </a:lnTo>
                <a:lnTo>
                  <a:pt x="806217" y="500516"/>
                </a:lnTo>
                <a:lnTo>
                  <a:pt x="814672" y="506980"/>
                </a:lnTo>
                <a:lnTo>
                  <a:pt x="817435" y="511751"/>
                </a:lnTo>
                <a:lnTo>
                  <a:pt x="820505" y="523826"/>
                </a:lnTo>
                <a:lnTo>
                  <a:pt x="822475" y="556085"/>
                </a:lnTo>
                <a:lnTo>
                  <a:pt x="822745" y="585440"/>
                </a:lnTo>
                <a:lnTo>
                  <a:pt x="824087" y="595808"/>
                </a:lnTo>
                <a:lnTo>
                  <a:pt x="826252" y="602721"/>
                </a:lnTo>
                <a:lnTo>
                  <a:pt x="828965" y="607328"/>
                </a:lnTo>
                <a:lnTo>
                  <a:pt x="832043" y="610400"/>
                </a:lnTo>
                <a:lnTo>
                  <a:pt x="835366" y="612448"/>
                </a:lnTo>
                <a:lnTo>
                  <a:pt x="838851" y="613814"/>
                </a:lnTo>
                <a:lnTo>
                  <a:pt x="842444" y="613454"/>
                </a:lnTo>
                <a:lnTo>
                  <a:pt x="846109" y="611944"/>
                </a:lnTo>
                <a:lnTo>
                  <a:pt x="867185" y="600395"/>
                </a:lnTo>
                <a:lnTo>
                  <a:pt x="877753" y="589894"/>
                </a:lnTo>
                <a:lnTo>
                  <a:pt x="882349" y="583537"/>
                </a:lnTo>
                <a:lnTo>
                  <a:pt x="894229" y="573088"/>
                </a:lnTo>
                <a:lnTo>
                  <a:pt x="909246" y="564210"/>
                </a:lnTo>
                <a:lnTo>
                  <a:pt x="928619" y="556032"/>
                </a:lnTo>
                <a:lnTo>
                  <a:pt x="936580" y="554613"/>
                </a:lnTo>
                <a:lnTo>
                  <a:pt x="943157" y="554937"/>
                </a:lnTo>
                <a:lnTo>
                  <a:pt x="948811" y="556423"/>
                </a:lnTo>
                <a:lnTo>
                  <a:pt x="953851" y="559953"/>
                </a:lnTo>
                <a:lnTo>
                  <a:pt x="962838" y="570650"/>
                </a:lnTo>
                <a:lnTo>
                  <a:pt x="965742" y="577058"/>
                </a:lnTo>
                <a:lnTo>
                  <a:pt x="968969" y="590951"/>
                </a:lnTo>
                <a:lnTo>
                  <a:pt x="967016" y="608979"/>
                </a:lnTo>
                <a:lnTo>
                  <a:pt x="958777" y="637163"/>
                </a:lnTo>
                <a:lnTo>
                  <a:pt x="953173" y="653648"/>
                </a:lnTo>
                <a:lnTo>
                  <a:pt x="946189" y="684928"/>
                </a:lnTo>
                <a:lnTo>
                  <a:pt x="939024" y="703430"/>
                </a:lnTo>
                <a:lnTo>
                  <a:pt x="937783" y="712703"/>
                </a:lnTo>
                <a:lnTo>
                  <a:pt x="938879" y="714940"/>
                </a:lnTo>
                <a:lnTo>
                  <a:pt x="940880" y="716431"/>
                </a:lnTo>
                <a:lnTo>
                  <a:pt x="943483" y="717426"/>
                </a:lnTo>
                <a:lnTo>
                  <a:pt x="946489" y="716819"/>
                </a:lnTo>
                <a:lnTo>
                  <a:pt x="953215" y="712758"/>
                </a:lnTo>
                <a:lnTo>
                  <a:pt x="960438" y="703333"/>
                </a:lnTo>
                <a:lnTo>
                  <a:pt x="964142" y="697263"/>
                </a:lnTo>
                <a:lnTo>
                  <a:pt x="975031" y="687133"/>
                </a:lnTo>
                <a:lnTo>
                  <a:pt x="989608" y="678397"/>
                </a:lnTo>
                <a:lnTo>
                  <a:pt x="1016694" y="667609"/>
                </a:lnTo>
                <a:lnTo>
                  <a:pt x="1028868" y="664640"/>
                </a:lnTo>
                <a:lnTo>
                  <a:pt x="1033892" y="665118"/>
                </a:lnTo>
                <a:lnTo>
                  <a:pt x="1038512" y="666707"/>
                </a:lnTo>
                <a:lnTo>
                  <a:pt x="1042861" y="669036"/>
                </a:lnTo>
                <a:lnTo>
                  <a:pt x="1045761" y="673129"/>
                </a:lnTo>
                <a:lnTo>
                  <a:pt x="1048983" y="684450"/>
                </a:lnTo>
                <a:lnTo>
                  <a:pt x="1050797" y="711172"/>
                </a:lnTo>
                <a:lnTo>
                  <a:pt x="1045266" y="743219"/>
                </a:lnTo>
                <a:lnTo>
                  <a:pt x="1035640" y="775714"/>
                </a:lnTo>
                <a:lnTo>
                  <a:pt x="1025435" y="809206"/>
                </a:lnTo>
                <a:lnTo>
                  <a:pt x="1018883" y="841056"/>
                </a:lnTo>
                <a:lnTo>
                  <a:pt x="1018345" y="846229"/>
                </a:lnTo>
                <a:lnTo>
                  <a:pt x="1019257" y="849677"/>
                </a:lnTo>
                <a:lnTo>
                  <a:pt x="1021135" y="851976"/>
                </a:lnTo>
                <a:lnTo>
                  <a:pt x="1023657" y="853509"/>
                </a:lnTo>
                <a:lnTo>
                  <a:pt x="1026608" y="853261"/>
                </a:lnTo>
                <a:lnTo>
                  <a:pt x="1029846" y="851825"/>
                </a:lnTo>
                <a:lnTo>
                  <a:pt x="1033274" y="849598"/>
                </a:lnTo>
                <a:lnTo>
                  <a:pt x="1040470" y="840351"/>
                </a:lnTo>
                <a:lnTo>
                  <a:pt x="1049171" y="827774"/>
                </a:lnTo>
                <a:lnTo>
                  <a:pt x="1075454" y="799004"/>
                </a:lnTo>
                <a:lnTo>
                  <a:pt x="1090120" y="785268"/>
                </a:lnTo>
                <a:lnTo>
                  <a:pt x="1121754" y="761969"/>
                </a:lnTo>
                <a:lnTo>
                  <a:pt x="1126296" y="760484"/>
                </a:lnTo>
                <a:lnTo>
                  <a:pt x="1130594" y="760764"/>
                </a:lnTo>
                <a:lnTo>
                  <a:pt x="1134729" y="762221"/>
                </a:lnTo>
                <a:lnTo>
                  <a:pt x="1142712" y="767226"/>
                </a:lnTo>
                <a:lnTo>
                  <a:pt x="1146618" y="770339"/>
                </a:lnTo>
                <a:lnTo>
                  <a:pt x="1149222" y="776224"/>
                </a:lnTo>
                <a:lnTo>
                  <a:pt x="1152116" y="792923"/>
                </a:lnTo>
                <a:lnTo>
                  <a:pt x="1150015" y="819818"/>
                </a:lnTo>
                <a:lnTo>
                  <a:pt x="1146118" y="850398"/>
                </a:lnTo>
                <a:lnTo>
                  <a:pt x="1144386" y="876689"/>
                </a:lnTo>
                <a:lnTo>
                  <a:pt x="1143411" y="906843"/>
                </a:lnTo>
                <a:lnTo>
                  <a:pt x="1143037" y="933388"/>
                </a:lnTo>
                <a:lnTo>
                  <a:pt x="1144295" y="934454"/>
                </a:lnTo>
                <a:lnTo>
                  <a:pt x="1146403" y="935164"/>
                </a:lnTo>
                <a:lnTo>
                  <a:pt x="1149079" y="935637"/>
                </a:lnTo>
                <a:lnTo>
                  <a:pt x="1152133" y="934683"/>
                </a:lnTo>
                <a:lnTo>
                  <a:pt x="1158913" y="930236"/>
                </a:lnTo>
                <a:lnTo>
                  <a:pt x="1199363" y="897556"/>
                </a:lnTo>
                <a:lnTo>
                  <a:pt x="1246685" y="865116"/>
                </a:lnTo>
                <a:lnTo>
                  <a:pt x="1251493" y="863539"/>
                </a:lnTo>
                <a:lnTo>
                  <a:pt x="1255969" y="863758"/>
                </a:lnTo>
                <a:lnTo>
                  <a:pt x="1260223" y="865173"/>
                </a:lnTo>
                <a:lnTo>
                  <a:pt x="1268336" y="870133"/>
                </a:lnTo>
                <a:lnTo>
                  <a:pt x="1272278" y="873233"/>
                </a:lnTo>
                <a:lnTo>
                  <a:pt x="1274905" y="877840"/>
                </a:lnTo>
                <a:lnTo>
                  <a:pt x="1277825" y="889732"/>
                </a:lnTo>
                <a:lnTo>
                  <a:pt x="1279468" y="916776"/>
                </a:lnTo>
                <a:lnTo>
                  <a:pt x="1276466" y="944714"/>
                </a:lnTo>
                <a:lnTo>
                  <a:pt x="1272168" y="973218"/>
                </a:lnTo>
                <a:lnTo>
                  <a:pt x="1270259" y="990119"/>
                </a:lnTo>
                <a:lnTo>
                  <a:pt x="1271019" y="993864"/>
                </a:lnTo>
                <a:lnTo>
                  <a:pt x="1272796" y="995091"/>
                </a:lnTo>
                <a:lnTo>
                  <a:pt x="1275251" y="994639"/>
                </a:lnTo>
                <a:lnTo>
                  <a:pt x="1281365" y="990750"/>
                </a:lnTo>
                <a:lnTo>
                  <a:pt x="1305494" y="967873"/>
                </a:lnTo>
                <a:lnTo>
                  <a:pt x="1342700" y="934425"/>
                </a:lnTo>
                <a:lnTo>
                  <a:pt x="1360026" y="922925"/>
                </a:lnTo>
                <a:lnTo>
                  <a:pt x="1371960" y="917814"/>
                </a:lnTo>
                <a:lnTo>
                  <a:pt x="1385818" y="914936"/>
                </a:lnTo>
                <a:lnTo>
                  <a:pt x="1389969" y="915802"/>
                </a:lnTo>
                <a:lnTo>
                  <a:pt x="1397968" y="920151"/>
                </a:lnTo>
                <a:lnTo>
                  <a:pt x="1400608" y="925629"/>
                </a:lnTo>
                <a:lnTo>
                  <a:pt x="1403543" y="941875"/>
                </a:lnTo>
                <a:lnTo>
                  <a:pt x="1404847" y="968570"/>
                </a:lnTo>
                <a:lnTo>
                  <a:pt x="1405195" y="984577"/>
                </a:lnTo>
                <a:lnTo>
                  <a:pt x="1407967" y="993980"/>
                </a:lnTo>
                <a:lnTo>
                  <a:pt x="1412355" y="998978"/>
                </a:lnTo>
                <a:lnTo>
                  <a:pt x="1417820" y="1001040"/>
                </a:lnTo>
                <a:lnTo>
                  <a:pt x="1422734" y="1001145"/>
                </a:lnTo>
                <a:lnTo>
                  <a:pt x="1427279" y="999945"/>
                </a:lnTo>
                <a:lnTo>
                  <a:pt x="1435717" y="996495"/>
                </a:lnTo>
                <a:lnTo>
                  <a:pt x="1448877" y="993282"/>
                </a:lnTo>
                <a:lnTo>
                  <a:pt x="1468298" y="986122"/>
                </a:lnTo>
                <a:lnTo>
                  <a:pt x="1499073" y="982807"/>
                </a:lnTo>
                <a:lnTo>
                  <a:pt x="1503572" y="983910"/>
                </a:lnTo>
                <a:lnTo>
                  <a:pt x="1511958" y="988521"/>
                </a:lnTo>
                <a:lnTo>
                  <a:pt x="1514702" y="992799"/>
                </a:lnTo>
                <a:lnTo>
                  <a:pt x="1517751" y="1004325"/>
                </a:lnTo>
                <a:lnTo>
                  <a:pt x="1520979" y="1034961"/>
                </a:lnTo>
                <a:lnTo>
                  <a:pt x="1526044" y="1059471"/>
                </a:lnTo>
                <a:lnTo>
                  <a:pt x="1529173" y="1068039"/>
                </a:lnTo>
                <a:lnTo>
                  <a:pt x="1532529" y="1073751"/>
                </a:lnTo>
                <a:lnTo>
                  <a:pt x="1536036" y="1077559"/>
                </a:lnTo>
                <a:lnTo>
                  <a:pt x="1540914" y="1078827"/>
                </a:lnTo>
                <a:lnTo>
                  <a:pt x="1546706" y="1078403"/>
                </a:lnTo>
                <a:lnTo>
                  <a:pt x="1553108" y="1076850"/>
                </a:lnTo>
                <a:lnTo>
                  <a:pt x="1563607" y="1071738"/>
                </a:lnTo>
                <a:lnTo>
                  <a:pt x="1568185" y="1068597"/>
                </a:lnTo>
                <a:lnTo>
                  <a:pt x="1576658" y="1065107"/>
                </a:lnTo>
                <a:lnTo>
                  <a:pt x="1580695" y="1064176"/>
                </a:lnTo>
                <a:lnTo>
                  <a:pt x="1588568" y="1059755"/>
                </a:lnTo>
                <a:lnTo>
                  <a:pt x="1592446" y="1056798"/>
                </a:lnTo>
                <a:lnTo>
                  <a:pt x="1595031" y="1056097"/>
                </a:lnTo>
                <a:lnTo>
                  <a:pt x="1596754" y="1056899"/>
                </a:lnTo>
                <a:lnTo>
                  <a:pt x="1597903" y="1058704"/>
                </a:lnTo>
                <a:lnTo>
                  <a:pt x="1599179" y="1064097"/>
                </a:lnTo>
                <a:lnTo>
                  <a:pt x="1599520" y="1067313"/>
                </a:lnTo>
                <a:lnTo>
                  <a:pt x="1598477" y="1070726"/>
                </a:lnTo>
                <a:lnTo>
                  <a:pt x="1596511" y="1074272"/>
                </a:lnTo>
                <a:lnTo>
                  <a:pt x="1588770" y="10966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4"/>
          <p:cNvSpPr/>
          <p:nvPr/>
        </p:nvSpPr>
        <p:spPr>
          <a:xfrm>
            <a:off x="1760220" y="5568658"/>
            <a:ext cx="125731" cy="112052"/>
          </a:xfrm>
          <a:custGeom>
            <a:avLst/>
            <a:gdLst/>
            <a:ahLst/>
            <a:cxnLst/>
            <a:rect l="0" t="0" r="0" b="0"/>
            <a:pathLst>
              <a:path w="125731" h="112052">
                <a:moveTo>
                  <a:pt x="125730" y="112051"/>
                </a:moveTo>
                <a:lnTo>
                  <a:pt x="119662" y="93848"/>
                </a:lnTo>
                <a:lnTo>
                  <a:pt x="116604" y="87216"/>
                </a:lnTo>
                <a:lnTo>
                  <a:pt x="113296" y="81525"/>
                </a:lnTo>
                <a:lnTo>
                  <a:pt x="109821" y="76460"/>
                </a:lnTo>
                <a:lnTo>
                  <a:pt x="104964" y="68004"/>
                </a:lnTo>
                <a:lnTo>
                  <a:pt x="92794" y="45061"/>
                </a:lnTo>
                <a:lnTo>
                  <a:pt x="87262" y="36911"/>
                </a:lnTo>
                <a:lnTo>
                  <a:pt x="82305" y="31478"/>
                </a:lnTo>
                <a:lnTo>
                  <a:pt x="77730" y="27856"/>
                </a:lnTo>
                <a:lnTo>
                  <a:pt x="73410" y="24171"/>
                </a:lnTo>
                <a:lnTo>
                  <a:pt x="69259" y="20445"/>
                </a:lnTo>
                <a:lnTo>
                  <a:pt x="65223" y="16690"/>
                </a:lnTo>
                <a:lnTo>
                  <a:pt x="62532" y="12917"/>
                </a:lnTo>
                <a:lnTo>
                  <a:pt x="60738" y="9132"/>
                </a:lnTo>
                <a:lnTo>
                  <a:pt x="59542" y="5338"/>
                </a:lnTo>
                <a:lnTo>
                  <a:pt x="56204" y="2809"/>
                </a:lnTo>
                <a:lnTo>
                  <a:pt x="51439" y="1123"/>
                </a:lnTo>
                <a:lnTo>
                  <a:pt x="45723" y="0"/>
                </a:lnTo>
                <a:lnTo>
                  <a:pt x="41912" y="520"/>
                </a:lnTo>
                <a:lnTo>
                  <a:pt x="39371" y="2138"/>
                </a:lnTo>
                <a:lnTo>
                  <a:pt x="37677" y="4485"/>
                </a:lnTo>
                <a:lnTo>
                  <a:pt x="35278" y="6051"/>
                </a:lnTo>
                <a:lnTo>
                  <a:pt x="32409" y="7095"/>
                </a:lnTo>
                <a:lnTo>
                  <a:pt x="29226" y="7790"/>
                </a:lnTo>
                <a:lnTo>
                  <a:pt x="27104" y="9523"/>
                </a:lnTo>
                <a:lnTo>
                  <a:pt x="25689" y="11950"/>
                </a:lnTo>
                <a:lnTo>
                  <a:pt x="24746" y="14837"/>
                </a:lnTo>
                <a:lnTo>
                  <a:pt x="24117" y="18032"/>
                </a:lnTo>
                <a:lnTo>
                  <a:pt x="23698" y="21432"/>
                </a:lnTo>
                <a:lnTo>
                  <a:pt x="23418" y="24968"/>
                </a:lnTo>
                <a:lnTo>
                  <a:pt x="23232" y="28596"/>
                </a:lnTo>
                <a:lnTo>
                  <a:pt x="23025" y="36013"/>
                </a:lnTo>
                <a:lnTo>
                  <a:pt x="22909" y="47329"/>
                </a:lnTo>
                <a:lnTo>
                  <a:pt x="21622" y="51123"/>
                </a:lnTo>
                <a:lnTo>
                  <a:pt x="19495" y="54923"/>
                </a:lnTo>
                <a:lnTo>
                  <a:pt x="13819" y="62951"/>
                </a:lnTo>
                <a:lnTo>
                  <a:pt x="0" y="77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5"/>
          <p:cNvSpPr/>
          <p:nvPr/>
        </p:nvSpPr>
        <p:spPr>
          <a:xfrm>
            <a:off x="1636219" y="4652009"/>
            <a:ext cx="1529892" cy="1091650"/>
          </a:xfrm>
          <a:custGeom>
            <a:avLst/>
            <a:gdLst/>
            <a:ahLst/>
            <a:cxnLst/>
            <a:rect l="0" t="0" r="0" b="0"/>
            <a:pathLst>
              <a:path w="1529892" h="1091650">
                <a:moveTo>
                  <a:pt x="66851" y="994410"/>
                </a:moveTo>
                <a:lnTo>
                  <a:pt x="58995" y="1011391"/>
                </a:lnTo>
                <a:lnTo>
                  <a:pt x="56480" y="1024277"/>
                </a:lnTo>
                <a:lnTo>
                  <a:pt x="55891" y="1032238"/>
                </a:lnTo>
                <a:lnTo>
                  <a:pt x="45621" y="1065188"/>
                </a:lnTo>
                <a:lnTo>
                  <a:pt x="44474" y="1077753"/>
                </a:lnTo>
                <a:lnTo>
                  <a:pt x="43043" y="1080452"/>
                </a:lnTo>
                <a:lnTo>
                  <a:pt x="40819" y="1082251"/>
                </a:lnTo>
                <a:lnTo>
                  <a:pt x="38066" y="1083451"/>
                </a:lnTo>
                <a:lnTo>
                  <a:pt x="34961" y="1082981"/>
                </a:lnTo>
                <a:lnTo>
                  <a:pt x="28124" y="1079072"/>
                </a:lnTo>
                <a:lnTo>
                  <a:pt x="25793" y="1078791"/>
                </a:lnTo>
                <a:lnTo>
                  <a:pt x="24239" y="1079874"/>
                </a:lnTo>
                <a:lnTo>
                  <a:pt x="23203" y="1081866"/>
                </a:lnTo>
                <a:lnTo>
                  <a:pt x="22052" y="1087467"/>
                </a:lnTo>
                <a:lnTo>
                  <a:pt x="21540" y="1091649"/>
                </a:lnTo>
                <a:lnTo>
                  <a:pt x="21404" y="1090986"/>
                </a:lnTo>
                <a:lnTo>
                  <a:pt x="21312" y="1089274"/>
                </a:lnTo>
                <a:lnTo>
                  <a:pt x="13311" y="1068276"/>
                </a:lnTo>
                <a:lnTo>
                  <a:pt x="9500" y="1047059"/>
                </a:lnTo>
                <a:lnTo>
                  <a:pt x="2162" y="1024685"/>
                </a:lnTo>
                <a:lnTo>
                  <a:pt x="0" y="1009559"/>
                </a:lnTo>
                <a:lnTo>
                  <a:pt x="2426" y="990983"/>
                </a:lnTo>
                <a:lnTo>
                  <a:pt x="6467" y="975107"/>
                </a:lnTo>
                <a:lnTo>
                  <a:pt x="7545" y="972652"/>
                </a:lnTo>
                <a:lnTo>
                  <a:pt x="8264" y="972285"/>
                </a:lnTo>
                <a:lnTo>
                  <a:pt x="35522" y="1013511"/>
                </a:lnTo>
                <a:lnTo>
                  <a:pt x="58979" y="1041698"/>
                </a:lnTo>
                <a:lnTo>
                  <a:pt x="91230" y="1075677"/>
                </a:lnTo>
                <a:lnTo>
                  <a:pt x="95803" y="1079068"/>
                </a:lnTo>
                <a:lnTo>
                  <a:pt x="104272" y="1082836"/>
                </a:lnTo>
                <a:lnTo>
                  <a:pt x="116179" y="1084957"/>
                </a:lnTo>
                <a:lnTo>
                  <a:pt x="120056" y="1082715"/>
                </a:lnTo>
                <a:lnTo>
                  <a:pt x="127751" y="1073450"/>
                </a:lnTo>
                <a:lnTo>
                  <a:pt x="132017" y="1060866"/>
                </a:lnTo>
                <a:lnTo>
                  <a:pt x="134757" y="1032091"/>
                </a:lnTo>
                <a:lnTo>
                  <a:pt x="135231" y="1003458"/>
                </a:lnTo>
                <a:lnTo>
                  <a:pt x="134027" y="995362"/>
                </a:lnTo>
                <a:lnTo>
                  <a:pt x="129304" y="982980"/>
                </a:lnTo>
                <a:lnTo>
                  <a:pt x="128806" y="979170"/>
                </a:lnTo>
                <a:lnTo>
                  <a:pt x="129744" y="976630"/>
                </a:lnTo>
                <a:lnTo>
                  <a:pt x="131640" y="974937"/>
                </a:lnTo>
                <a:lnTo>
                  <a:pt x="134173" y="975078"/>
                </a:lnTo>
                <a:lnTo>
                  <a:pt x="137133" y="976442"/>
                </a:lnTo>
                <a:lnTo>
                  <a:pt x="147365" y="984430"/>
                </a:lnTo>
                <a:lnTo>
                  <a:pt x="151007" y="987757"/>
                </a:lnTo>
                <a:lnTo>
                  <a:pt x="154705" y="989975"/>
                </a:lnTo>
                <a:lnTo>
                  <a:pt x="162200" y="992439"/>
                </a:lnTo>
                <a:lnTo>
                  <a:pt x="173560" y="993826"/>
                </a:lnTo>
                <a:lnTo>
                  <a:pt x="177360" y="992751"/>
                </a:lnTo>
                <a:lnTo>
                  <a:pt x="184969" y="988170"/>
                </a:lnTo>
                <a:lnTo>
                  <a:pt x="187507" y="983900"/>
                </a:lnTo>
                <a:lnTo>
                  <a:pt x="197980" y="951618"/>
                </a:lnTo>
                <a:lnTo>
                  <a:pt x="197944" y="923322"/>
                </a:lnTo>
                <a:lnTo>
                  <a:pt x="196156" y="905108"/>
                </a:lnTo>
                <a:lnTo>
                  <a:pt x="194170" y="874711"/>
                </a:lnTo>
                <a:lnTo>
                  <a:pt x="194557" y="852310"/>
                </a:lnTo>
                <a:lnTo>
                  <a:pt x="196438" y="846337"/>
                </a:lnTo>
                <a:lnTo>
                  <a:pt x="198962" y="842355"/>
                </a:lnTo>
                <a:lnTo>
                  <a:pt x="201915" y="840970"/>
                </a:lnTo>
                <a:lnTo>
                  <a:pt x="205153" y="841317"/>
                </a:lnTo>
                <a:lnTo>
                  <a:pt x="231066" y="854353"/>
                </a:lnTo>
                <a:lnTo>
                  <a:pt x="259157" y="872611"/>
                </a:lnTo>
                <a:lnTo>
                  <a:pt x="270007" y="876777"/>
                </a:lnTo>
                <a:lnTo>
                  <a:pt x="274678" y="877888"/>
                </a:lnTo>
                <a:lnTo>
                  <a:pt x="279062" y="877359"/>
                </a:lnTo>
                <a:lnTo>
                  <a:pt x="283255" y="875736"/>
                </a:lnTo>
                <a:lnTo>
                  <a:pt x="291300" y="870546"/>
                </a:lnTo>
                <a:lnTo>
                  <a:pt x="299109" y="864006"/>
                </a:lnTo>
                <a:lnTo>
                  <a:pt x="310646" y="847116"/>
                </a:lnTo>
                <a:lnTo>
                  <a:pt x="314904" y="829887"/>
                </a:lnTo>
                <a:lnTo>
                  <a:pt x="317301" y="798766"/>
                </a:lnTo>
                <a:lnTo>
                  <a:pt x="317638" y="787781"/>
                </a:lnTo>
                <a:lnTo>
                  <a:pt x="319132" y="780457"/>
                </a:lnTo>
                <a:lnTo>
                  <a:pt x="321398" y="775575"/>
                </a:lnTo>
                <a:lnTo>
                  <a:pt x="328093" y="767739"/>
                </a:lnTo>
                <a:lnTo>
                  <a:pt x="329912" y="768367"/>
                </a:lnTo>
                <a:lnTo>
                  <a:pt x="338540" y="775317"/>
                </a:lnTo>
                <a:lnTo>
                  <a:pt x="350410" y="785419"/>
                </a:lnTo>
                <a:lnTo>
                  <a:pt x="396311" y="815363"/>
                </a:lnTo>
                <a:lnTo>
                  <a:pt x="402061" y="816625"/>
                </a:lnTo>
                <a:lnTo>
                  <a:pt x="407164" y="816197"/>
                </a:lnTo>
                <a:lnTo>
                  <a:pt x="411836" y="814641"/>
                </a:lnTo>
                <a:lnTo>
                  <a:pt x="416221" y="811064"/>
                </a:lnTo>
                <a:lnTo>
                  <a:pt x="424480" y="800317"/>
                </a:lnTo>
                <a:lnTo>
                  <a:pt x="428997" y="787073"/>
                </a:lnTo>
                <a:lnTo>
                  <a:pt x="431005" y="767641"/>
                </a:lnTo>
                <a:lnTo>
                  <a:pt x="431897" y="733604"/>
                </a:lnTo>
                <a:lnTo>
                  <a:pt x="428907" y="706623"/>
                </a:lnTo>
                <a:lnTo>
                  <a:pt x="423470" y="677153"/>
                </a:lnTo>
                <a:lnTo>
                  <a:pt x="422707" y="668606"/>
                </a:lnTo>
                <a:lnTo>
                  <a:pt x="423468" y="662907"/>
                </a:lnTo>
                <a:lnTo>
                  <a:pt x="425246" y="659108"/>
                </a:lnTo>
                <a:lnTo>
                  <a:pt x="427701" y="656576"/>
                </a:lnTo>
                <a:lnTo>
                  <a:pt x="430607" y="656157"/>
                </a:lnTo>
                <a:lnTo>
                  <a:pt x="433815" y="657149"/>
                </a:lnTo>
                <a:lnTo>
                  <a:pt x="437224" y="659079"/>
                </a:lnTo>
                <a:lnTo>
                  <a:pt x="474783" y="687299"/>
                </a:lnTo>
                <a:lnTo>
                  <a:pt x="498344" y="699166"/>
                </a:lnTo>
                <a:lnTo>
                  <a:pt x="524618" y="705847"/>
                </a:lnTo>
                <a:lnTo>
                  <a:pt x="536156" y="707410"/>
                </a:lnTo>
                <a:lnTo>
                  <a:pt x="539741" y="705287"/>
                </a:lnTo>
                <a:lnTo>
                  <a:pt x="542131" y="701332"/>
                </a:lnTo>
                <a:lnTo>
                  <a:pt x="552034" y="670665"/>
                </a:lnTo>
                <a:lnTo>
                  <a:pt x="552866" y="660470"/>
                </a:lnTo>
                <a:lnTo>
                  <a:pt x="548463" y="616732"/>
                </a:lnTo>
                <a:lnTo>
                  <a:pt x="547371" y="586173"/>
                </a:lnTo>
                <a:lnTo>
                  <a:pt x="547002" y="559158"/>
                </a:lnTo>
                <a:lnTo>
                  <a:pt x="548241" y="556922"/>
                </a:lnTo>
                <a:lnTo>
                  <a:pt x="550338" y="556702"/>
                </a:lnTo>
                <a:lnTo>
                  <a:pt x="553005" y="557825"/>
                </a:lnTo>
                <a:lnTo>
                  <a:pt x="559356" y="565846"/>
                </a:lnTo>
                <a:lnTo>
                  <a:pt x="567682" y="577877"/>
                </a:lnTo>
                <a:lnTo>
                  <a:pt x="579849" y="591691"/>
                </a:lnTo>
                <a:lnTo>
                  <a:pt x="619182" y="619816"/>
                </a:lnTo>
                <a:lnTo>
                  <a:pt x="646782" y="634076"/>
                </a:lnTo>
                <a:lnTo>
                  <a:pt x="654132" y="634808"/>
                </a:lnTo>
                <a:lnTo>
                  <a:pt x="669071" y="632234"/>
                </a:lnTo>
                <a:lnTo>
                  <a:pt x="674071" y="628499"/>
                </a:lnTo>
                <a:lnTo>
                  <a:pt x="677404" y="623470"/>
                </a:lnTo>
                <a:lnTo>
                  <a:pt x="679626" y="617577"/>
                </a:lnTo>
                <a:lnTo>
                  <a:pt x="682754" y="591079"/>
                </a:lnTo>
                <a:lnTo>
                  <a:pt x="680099" y="566655"/>
                </a:lnTo>
                <a:lnTo>
                  <a:pt x="674685" y="535057"/>
                </a:lnTo>
                <a:lnTo>
                  <a:pt x="668046" y="491380"/>
                </a:lnTo>
                <a:lnTo>
                  <a:pt x="664249" y="459268"/>
                </a:lnTo>
                <a:lnTo>
                  <a:pt x="662111" y="437070"/>
                </a:lnTo>
                <a:lnTo>
                  <a:pt x="661811" y="436160"/>
                </a:lnTo>
                <a:lnTo>
                  <a:pt x="662881" y="436824"/>
                </a:lnTo>
                <a:lnTo>
                  <a:pt x="667456" y="440947"/>
                </a:lnTo>
                <a:lnTo>
                  <a:pt x="689867" y="469653"/>
                </a:lnTo>
                <a:lnTo>
                  <a:pt x="711329" y="485726"/>
                </a:lnTo>
                <a:lnTo>
                  <a:pt x="748918" y="506473"/>
                </a:lnTo>
                <a:lnTo>
                  <a:pt x="755242" y="507829"/>
                </a:lnTo>
                <a:lnTo>
                  <a:pt x="760728" y="507463"/>
                </a:lnTo>
                <a:lnTo>
                  <a:pt x="765656" y="505949"/>
                </a:lnTo>
                <a:lnTo>
                  <a:pt x="770211" y="502399"/>
                </a:lnTo>
                <a:lnTo>
                  <a:pt x="778658" y="491682"/>
                </a:lnTo>
                <a:lnTo>
                  <a:pt x="783260" y="478452"/>
                </a:lnTo>
                <a:lnTo>
                  <a:pt x="784487" y="471368"/>
                </a:lnTo>
                <a:lnTo>
                  <a:pt x="782463" y="453337"/>
                </a:lnTo>
                <a:lnTo>
                  <a:pt x="780146" y="443195"/>
                </a:lnTo>
                <a:lnTo>
                  <a:pt x="780957" y="418379"/>
                </a:lnTo>
                <a:lnTo>
                  <a:pt x="782952" y="404650"/>
                </a:lnTo>
                <a:lnTo>
                  <a:pt x="785551" y="396766"/>
                </a:lnTo>
                <a:lnTo>
                  <a:pt x="788555" y="392781"/>
                </a:lnTo>
                <a:lnTo>
                  <a:pt x="791826" y="391394"/>
                </a:lnTo>
                <a:lnTo>
                  <a:pt x="795278" y="393010"/>
                </a:lnTo>
                <a:lnTo>
                  <a:pt x="802499" y="401578"/>
                </a:lnTo>
                <a:lnTo>
                  <a:pt x="813705" y="420682"/>
                </a:lnTo>
                <a:lnTo>
                  <a:pt x="824659" y="431657"/>
                </a:lnTo>
                <a:lnTo>
                  <a:pt x="867252" y="456965"/>
                </a:lnTo>
                <a:lnTo>
                  <a:pt x="881054" y="463446"/>
                </a:lnTo>
                <a:lnTo>
                  <a:pt x="891422" y="466326"/>
                </a:lnTo>
                <a:lnTo>
                  <a:pt x="895965" y="465824"/>
                </a:lnTo>
                <a:lnTo>
                  <a:pt x="900263" y="464220"/>
                </a:lnTo>
                <a:lnTo>
                  <a:pt x="904399" y="461880"/>
                </a:lnTo>
                <a:lnTo>
                  <a:pt x="907156" y="457780"/>
                </a:lnTo>
                <a:lnTo>
                  <a:pt x="910220" y="446451"/>
                </a:lnTo>
                <a:lnTo>
                  <a:pt x="911945" y="425793"/>
                </a:lnTo>
                <a:lnTo>
                  <a:pt x="906388" y="397518"/>
                </a:lnTo>
                <a:lnTo>
                  <a:pt x="896698" y="365010"/>
                </a:lnTo>
                <a:lnTo>
                  <a:pt x="895672" y="357640"/>
                </a:lnTo>
                <a:lnTo>
                  <a:pt x="896258" y="352727"/>
                </a:lnTo>
                <a:lnTo>
                  <a:pt x="897919" y="349451"/>
                </a:lnTo>
                <a:lnTo>
                  <a:pt x="899026" y="349808"/>
                </a:lnTo>
                <a:lnTo>
                  <a:pt x="899764" y="352585"/>
                </a:lnTo>
                <a:lnTo>
                  <a:pt x="900256" y="356977"/>
                </a:lnTo>
                <a:lnTo>
                  <a:pt x="910963" y="372017"/>
                </a:lnTo>
                <a:lnTo>
                  <a:pt x="936746" y="400581"/>
                </a:lnTo>
                <a:lnTo>
                  <a:pt x="942691" y="404214"/>
                </a:lnTo>
                <a:lnTo>
                  <a:pt x="956070" y="408251"/>
                </a:lnTo>
                <a:lnTo>
                  <a:pt x="961923" y="408058"/>
                </a:lnTo>
                <a:lnTo>
                  <a:pt x="967096" y="406658"/>
                </a:lnTo>
                <a:lnTo>
                  <a:pt x="971814" y="404456"/>
                </a:lnTo>
                <a:lnTo>
                  <a:pt x="974959" y="401717"/>
                </a:lnTo>
                <a:lnTo>
                  <a:pt x="977057" y="398622"/>
                </a:lnTo>
                <a:lnTo>
                  <a:pt x="978455" y="395288"/>
                </a:lnTo>
                <a:lnTo>
                  <a:pt x="986490" y="384528"/>
                </a:lnTo>
                <a:lnTo>
                  <a:pt x="988554" y="379542"/>
                </a:lnTo>
                <a:lnTo>
                  <a:pt x="991458" y="360390"/>
                </a:lnTo>
                <a:lnTo>
                  <a:pt x="992439" y="331162"/>
                </a:lnTo>
                <a:lnTo>
                  <a:pt x="992633" y="306997"/>
                </a:lnTo>
                <a:lnTo>
                  <a:pt x="993919" y="304995"/>
                </a:lnTo>
                <a:lnTo>
                  <a:pt x="996046" y="304930"/>
                </a:lnTo>
                <a:lnTo>
                  <a:pt x="998734" y="306157"/>
                </a:lnTo>
                <a:lnTo>
                  <a:pt x="1042788" y="338334"/>
                </a:lnTo>
                <a:lnTo>
                  <a:pt x="1063971" y="349026"/>
                </a:lnTo>
                <a:lnTo>
                  <a:pt x="1074319" y="351973"/>
                </a:lnTo>
                <a:lnTo>
                  <a:pt x="1078856" y="351489"/>
                </a:lnTo>
                <a:lnTo>
                  <a:pt x="1083151" y="349896"/>
                </a:lnTo>
                <a:lnTo>
                  <a:pt x="1091310" y="344740"/>
                </a:lnTo>
                <a:lnTo>
                  <a:pt x="1099169" y="338214"/>
                </a:lnTo>
                <a:lnTo>
                  <a:pt x="1101773" y="333427"/>
                </a:lnTo>
                <a:lnTo>
                  <a:pt x="1104666" y="321333"/>
                </a:lnTo>
                <a:lnTo>
                  <a:pt x="1106295" y="288109"/>
                </a:lnTo>
                <a:lnTo>
                  <a:pt x="1110062" y="270712"/>
                </a:lnTo>
                <a:lnTo>
                  <a:pt x="1114700" y="258747"/>
                </a:lnTo>
                <a:lnTo>
                  <a:pt x="1116762" y="249195"/>
                </a:lnTo>
                <a:lnTo>
                  <a:pt x="1118581" y="246140"/>
                </a:lnTo>
                <a:lnTo>
                  <a:pt x="1121064" y="244104"/>
                </a:lnTo>
                <a:lnTo>
                  <a:pt x="1123990" y="242746"/>
                </a:lnTo>
                <a:lnTo>
                  <a:pt x="1130627" y="241237"/>
                </a:lnTo>
                <a:lnTo>
                  <a:pt x="1134175" y="240835"/>
                </a:lnTo>
                <a:lnTo>
                  <a:pt x="1176239" y="249942"/>
                </a:lnTo>
                <a:lnTo>
                  <a:pt x="1202008" y="251011"/>
                </a:lnTo>
                <a:lnTo>
                  <a:pt x="1208432" y="249891"/>
                </a:lnTo>
                <a:lnTo>
                  <a:pt x="1212715" y="247874"/>
                </a:lnTo>
                <a:lnTo>
                  <a:pt x="1215570" y="245259"/>
                </a:lnTo>
                <a:lnTo>
                  <a:pt x="1225656" y="229444"/>
                </a:lnTo>
                <a:lnTo>
                  <a:pt x="1229575" y="215852"/>
                </a:lnTo>
                <a:lnTo>
                  <a:pt x="1231782" y="187146"/>
                </a:lnTo>
                <a:lnTo>
                  <a:pt x="1233568" y="163187"/>
                </a:lnTo>
                <a:lnTo>
                  <a:pt x="1242497" y="131164"/>
                </a:lnTo>
                <a:lnTo>
                  <a:pt x="1246797" y="124759"/>
                </a:lnTo>
                <a:lnTo>
                  <a:pt x="1249721" y="121273"/>
                </a:lnTo>
                <a:lnTo>
                  <a:pt x="1252941" y="120219"/>
                </a:lnTo>
                <a:lnTo>
                  <a:pt x="1256358" y="120786"/>
                </a:lnTo>
                <a:lnTo>
                  <a:pt x="1263540" y="123533"/>
                </a:lnTo>
                <a:lnTo>
                  <a:pt x="1307299" y="135486"/>
                </a:lnTo>
                <a:lnTo>
                  <a:pt x="1310376" y="134774"/>
                </a:lnTo>
                <a:lnTo>
                  <a:pt x="1317182" y="130596"/>
                </a:lnTo>
                <a:lnTo>
                  <a:pt x="1319505" y="127704"/>
                </a:lnTo>
                <a:lnTo>
                  <a:pt x="1321053" y="124506"/>
                </a:lnTo>
                <a:lnTo>
                  <a:pt x="1332925" y="93716"/>
                </a:lnTo>
                <a:lnTo>
                  <a:pt x="1341124" y="64515"/>
                </a:lnTo>
                <a:lnTo>
                  <a:pt x="1344356" y="58250"/>
                </a:lnTo>
                <a:lnTo>
                  <a:pt x="1347781" y="54073"/>
                </a:lnTo>
                <a:lnTo>
                  <a:pt x="1351334" y="51289"/>
                </a:lnTo>
                <a:lnTo>
                  <a:pt x="1354973" y="49433"/>
                </a:lnTo>
                <a:lnTo>
                  <a:pt x="1362403" y="47370"/>
                </a:lnTo>
                <a:lnTo>
                  <a:pt x="1400786" y="45733"/>
                </a:lnTo>
                <a:lnTo>
                  <a:pt x="1403181" y="43189"/>
                </a:lnTo>
                <a:lnTo>
                  <a:pt x="1424873" y="13961"/>
                </a:lnTo>
                <a:lnTo>
                  <a:pt x="1425589" y="11848"/>
                </a:lnTo>
                <a:lnTo>
                  <a:pt x="1426832" y="1811"/>
                </a:lnTo>
                <a:lnTo>
                  <a:pt x="1433710" y="805"/>
                </a:lnTo>
                <a:lnTo>
                  <a:pt x="1458822" y="159"/>
                </a:lnTo>
                <a:lnTo>
                  <a:pt x="1494827" y="6617"/>
                </a:lnTo>
                <a:lnTo>
                  <a:pt x="1501435" y="5681"/>
                </a:lnTo>
                <a:lnTo>
                  <a:pt x="1516803" y="1684"/>
                </a:lnTo>
                <a:lnTo>
                  <a:pt x="15298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Median of a Trapezoid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median </a:t>
            </a:r>
            <a:r>
              <a:rPr lang="en-US"/>
              <a:t>of a trapezoid is the segment that joins the midpoints of the legs. </a:t>
            </a:r>
          </a:p>
          <a:p>
            <a:r>
              <a:rPr lang="en-US"/>
              <a:t>The median of a trapezoid is very similar to the midsegment of a triangle in that both join the midpoints of sides. </a:t>
            </a:r>
          </a:p>
          <a:p>
            <a:pPr>
              <a:buFontTx/>
              <a:buNone/>
            </a:pPr>
            <a:endParaRPr lang="en-US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286000" y="4495800"/>
          <a:ext cx="3495675" cy="1990725"/>
        </p:xfrm>
        <a:graphic>
          <a:graphicData uri="http://schemas.openxmlformats.org/presentationml/2006/ole">
            <p:oleObj spid="_x0000_s7172" name="PBrush" r:id="rId4" imgW="3495238" imgH="1991003" progId="">
              <p:embed/>
            </p:oleObj>
          </a:graphicData>
        </a:graphic>
      </p:graphicFrame>
      <p:sp>
        <p:nvSpPr>
          <p:cNvPr id="7" name="SMARTPenAnnotation182"/>
          <p:cNvSpPr/>
          <p:nvPr/>
        </p:nvSpPr>
        <p:spPr>
          <a:xfrm>
            <a:off x="3925344" y="4389594"/>
            <a:ext cx="452347" cy="250479"/>
          </a:xfrm>
          <a:custGeom>
            <a:avLst/>
            <a:gdLst/>
            <a:ahLst/>
            <a:cxnLst/>
            <a:rect l="0" t="0" r="0" b="0"/>
            <a:pathLst>
              <a:path w="452347" h="250479">
                <a:moveTo>
                  <a:pt x="246606" y="33815"/>
                </a:moveTo>
                <a:lnTo>
                  <a:pt x="226923" y="33815"/>
                </a:lnTo>
                <a:lnTo>
                  <a:pt x="221771" y="30429"/>
                </a:lnTo>
                <a:lnTo>
                  <a:pt x="218619" y="27748"/>
                </a:lnTo>
                <a:lnTo>
                  <a:pt x="215248" y="25960"/>
                </a:lnTo>
                <a:lnTo>
                  <a:pt x="208116" y="23974"/>
                </a:lnTo>
                <a:lnTo>
                  <a:pt x="205705" y="22175"/>
                </a:lnTo>
                <a:lnTo>
                  <a:pt x="204099" y="19705"/>
                </a:lnTo>
                <a:lnTo>
                  <a:pt x="203028" y="16788"/>
                </a:lnTo>
                <a:lnTo>
                  <a:pt x="201044" y="14844"/>
                </a:lnTo>
                <a:lnTo>
                  <a:pt x="198451" y="13548"/>
                </a:lnTo>
                <a:lnTo>
                  <a:pt x="191233" y="11467"/>
                </a:lnTo>
                <a:lnTo>
                  <a:pt x="183914" y="11107"/>
                </a:lnTo>
                <a:lnTo>
                  <a:pt x="180681" y="9787"/>
                </a:lnTo>
                <a:lnTo>
                  <a:pt x="173703" y="4933"/>
                </a:lnTo>
                <a:lnTo>
                  <a:pt x="168794" y="3130"/>
                </a:lnTo>
                <a:lnTo>
                  <a:pt x="156566" y="1127"/>
                </a:lnTo>
                <a:lnTo>
                  <a:pt x="147209" y="593"/>
                </a:lnTo>
                <a:lnTo>
                  <a:pt x="123266" y="0"/>
                </a:lnTo>
                <a:lnTo>
                  <a:pt x="111039" y="1112"/>
                </a:lnTo>
                <a:lnTo>
                  <a:pt x="99078" y="3123"/>
                </a:lnTo>
                <a:lnTo>
                  <a:pt x="87294" y="5734"/>
                </a:lnTo>
                <a:lnTo>
                  <a:pt x="78168" y="8744"/>
                </a:lnTo>
                <a:lnTo>
                  <a:pt x="64641" y="15476"/>
                </a:lnTo>
                <a:lnTo>
                  <a:pt x="51009" y="22701"/>
                </a:lnTo>
                <a:lnTo>
                  <a:pt x="37754" y="28876"/>
                </a:lnTo>
                <a:lnTo>
                  <a:pt x="27629" y="31620"/>
                </a:lnTo>
                <a:lnTo>
                  <a:pt x="24421" y="33622"/>
                </a:lnTo>
                <a:lnTo>
                  <a:pt x="22283" y="36226"/>
                </a:lnTo>
                <a:lnTo>
                  <a:pt x="20857" y="39233"/>
                </a:lnTo>
                <a:lnTo>
                  <a:pt x="15886" y="45960"/>
                </a:lnTo>
                <a:lnTo>
                  <a:pt x="12783" y="49531"/>
                </a:lnTo>
                <a:lnTo>
                  <a:pt x="10714" y="53183"/>
                </a:lnTo>
                <a:lnTo>
                  <a:pt x="8415" y="60627"/>
                </a:lnTo>
                <a:lnTo>
                  <a:pt x="7393" y="68168"/>
                </a:lnTo>
                <a:lnTo>
                  <a:pt x="7121" y="71957"/>
                </a:lnTo>
                <a:lnTo>
                  <a:pt x="6939" y="77023"/>
                </a:lnTo>
                <a:lnTo>
                  <a:pt x="6647" y="100018"/>
                </a:lnTo>
                <a:lnTo>
                  <a:pt x="6624" y="104620"/>
                </a:lnTo>
                <a:lnTo>
                  <a:pt x="5338" y="111499"/>
                </a:lnTo>
                <a:lnTo>
                  <a:pt x="3210" y="119895"/>
                </a:lnTo>
                <a:lnTo>
                  <a:pt x="522" y="129301"/>
                </a:lnTo>
                <a:lnTo>
                  <a:pt x="0" y="136843"/>
                </a:lnTo>
                <a:lnTo>
                  <a:pt x="922" y="143140"/>
                </a:lnTo>
                <a:lnTo>
                  <a:pt x="2806" y="148609"/>
                </a:lnTo>
                <a:lnTo>
                  <a:pt x="4063" y="153524"/>
                </a:lnTo>
                <a:lnTo>
                  <a:pt x="4900" y="158071"/>
                </a:lnTo>
                <a:lnTo>
                  <a:pt x="5459" y="162373"/>
                </a:lnTo>
                <a:lnTo>
                  <a:pt x="5831" y="166510"/>
                </a:lnTo>
                <a:lnTo>
                  <a:pt x="6079" y="170539"/>
                </a:lnTo>
                <a:lnTo>
                  <a:pt x="6478" y="180061"/>
                </a:lnTo>
                <a:lnTo>
                  <a:pt x="9918" y="184750"/>
                </a:lnTo>
                <a:lnTo>
                  <a:pt x="15681" y="192337"/>
                </a:lnTo>
                <a:lnTo>
                  <a:pt x="18996" y="197917"/>
                </a:lnTo>
                <a:lnTo>
                  <a:pt x="22476" y="204176"/>
                </a:lnTo>
                <a:lnTo>
                  <a:pt x="26066" y="209619"/>
                </a:lnTo>
                <a:lnTo>
                  <a:pt x="29729" y="214518"/>
                </a:lnTo>
                <a:lnTo>
                  <a:pt x="38666" y="225438"/>
                </a:lnTo>
                <a:lnTo>
                  <a:pt x="40669" y="226333"/>
                </a:lnTo>
                <a:lnTo>
                  <a:pt x="50514" y="227889"/>
                </a:lnTo>
                <a:lnTo>
                  <a:pt x="57835" y="234123"/>
                </a:lnTo>
                <a:lnTo>
                  <a:pt x="62339" y="235934"/>
                </a:lnTo>
                <a:lnTo>
                  <a:pt x="74116" y="237946"/>
                </a:lnTo>
                <a:lnTo>
                  <a:pt x="79542" y="237212"/>
                </a:lnTo>
                <a:lnTo>
                  <a:pt x="84430" y="235453"/>
                </a:lnTo>
                <a:lnTo>
                  <a:pt x="93247" y="231382"/>
                </a:lnTo>
                <a:lnTo>
                  <a:pt x="101400" y="229573"/>
                </a:lnTo>
                <a:lnTo>
                  <a:pt x="104082" y="227821"/>
                </a:lnTo>
                <a:lnTo>
                  <a:pt x="105870" y="225382"/>
                </a:lnTo>
                <a:lnTo>
                  <a:pt x="107062" y="222486"/>
                </a:lnTo>
                <a:lnTo>
                  <a:pt x="109126" y="220556"/>
                </a:lnTo>
                <a:lnTo>
                  <a:pt x="111773" y="219269"/>
                </a:lnTo>
                <a:lnTo>
                  <a:pt x="114807" y="218411"/>
                </a:lnTo>
                <a:lnTo>
                  <a:pt x="124952" y="210684"/>
                </a:lnTo>
                <a:lnTo>
                  <a:pt x="136657" y="200054"/>
                </a:lnTo>
                <a:lnTo>
                  <a:pt x="146093" y="191096"/>
                </a:lnTo>
                <a:lnTo>
                  <a:pt x="149117" y="186929"/>
                </a:lnTo>
                <a:lnTo>
                  <a:pt x="151133" y="182881"/>
                </a:lnTo>
                <a:lnTo>
                  <a:pt x="152477" y="178913"/>
                </a:lnTo>
                <a:lnTo>
                  <a:pt x="157357" y="171116"/>
                </a:lnTo>
                <a:lnTo>
                  <a:pt x="160437" y="167260"/>
                </a:lnTo>
                <a:lnTo>
                  <a:pt x="162490" y="163418"/>
                </a:lnTo>
                <a:lnTo>
                  <a:pt x="164771" y="155763"/>
                </a:lnTo>
                <a:lnTo>
                  <a:pt x="169171" y="148128"/>
                </a:lnTo>
                <a:lnTo>
                  <a:pt x="172122" y="144314"/>
                </a:lnTo>
                <a:lnTo>
                  <a:pt x="175402" y="136689"/>
                </a:lnTo>
                <a:lnTo>
                  <a:pt x="176276" y="132878"/>
                </a:lnTo>
                <a:lnTo>
                  <a:pt x="180635" y="125256"/>
                </a:lnTo>
                <a:lnTo>
                  <a:pt x="187713" y="116084"/>
                </a:lnTo>
                <a:lnTo>
                  <a:pt x="188681" y="111442"/>
                </a:lnTo>
                <a:lnTo>
                  <a:pt x="189112" y="105146"/>
                </a:lnTo>
                <a:lnTo>
                  <a:pt x="189303" y="98115"/>
                </a:lnTo>
                <a:lnTo>
                  <a:pt x="189456" y="45775"/>
                </a:lnTo>
                <a:lnTo>
                  <a:pt x="189456" y="72449"/>
                </a:lnTo>
                <a:lnTo>
                  <a:pt x="190726" y="76081"/>
                </a:lnTo>
                <a:lnTo>
                  <a:pt x="195523" y="83503"/>
                </a:lnTo>
                <a:lnTo>
                  <a:pt x="198502" y="91036"/>
                </a:lnTo>
                <a:lnTo>
                  <a:pt x="199827" y="98617"/>
                </a:lnTo>
                <a:lnTo>
                  <a:pt x="200415" y="106219"/>
                </a:lnTo>
                <a:lnTo>
                  <a:pt x="200676" y="113832"/>
                </a:lnTo>
                <a:lnTo>
                  <a:pt x="200844" y="129067"/>
                </a:lnTo>
                <a:lnTo>
                  <a:pt x="200873" y="140496"/>
                </a:lnTo>
                <a:lnTo>
                  <a:pt x="202147" y="148116"/>
                </a:lnTo>
                <a:lnTo>
                  <a:pt x="204267" y="158276"/>
                </a:lnTo>
                <a:lnTo>
                  <a:pt x="206950" y="170129"/>
                </a:lnTo>
                <a:lnTo>
                  <a:pt x="210009" y="180571"/>
                </a:lnTo>
                <a:lnTo>
                  <a:pt x="213317" y="190073"/>
                </a:lnTo>
                <a:lnTo>
                  <a:pt x="216793" y="198947"/>
                </a:lnTo>
                <a:lnTo>
                  <a:pt x="219111" y="207403"/>
                </a:lnTo>
                <a:lnTo>
                  <a:pt x="220656" y="215581"/>
                </a:lnTo>
                <a:lnTo>
                  <a:pt x="221686" y="223572"/>
                </a:lnTo>
                <a:lnTo>
                  <a:pt x="223642" y="228900"/>
                </a:lnTo>
                <a:lnTo>
                  <a:pt x="226217" y="232452"/>
                </a:lnTo>
                <a:lnTo>
                  <a:pt x="229203" y="234819"/>
                </a:lnTo>
                <a:lnTo>
                  <a:pt x="232464" y="236398"/>
                </a:lnTo>
                <a:lnTo>
                  <a:pt x="239474" y="238152"/>
                </a:lnTo>
                <a:lnTo>
                  <a:pt x="241851" y="239890"/>
                </a:lnTo>
                <a:lnTo>
                  <a:pt x="243436" y="242319"/>
                </a:lnTo>
                <a:lnTo>
                  <a:pt x="244492" y="245207"/>
                </a:lnTo>
                <a:lnTo>
                  <a:pt x="252817" y="247133"/>
                </a:lnTo>
                <a:lnTo>
                  <a:pt x="265986" y="248417"/>
                </a:lnTo>
                <a:lnTo>
                  <a:pt x="303995" y="250225"/>
                </a:lnTo>
                <a:lnTo>
                  <a:pt x="311535" y="250478"/>
                </a:lnTo>
                <a:lnTo>
                  <a:pt x="317832" y="249377"/>
                </a:lnTo>
                <a:lnTo>
                  <a:pt x="328215" y="244767"/>
                </a:lnTo>
                <a:lnTo>
                  <a:pt x="369000" y="224104"/>
                </a:lnTo>
                <a:lnTo>
                  <a:pt x="380590" y="216601"/>
                </a:lnTo>
                <a:lnTo>
                  <a:pt x="385458" y="212823"/>
                </a:lnTo>
                <a:lnTo>
                  <a:pt x="389974" y="206494"/>
                </a:lnTo>
                <a:lnTo>
                  <a:pt x="394255" y="198464"/>
                </a:lnTo>
                <a:lnTo>
                  <a:pt x="398378" y="189302"/>
                </a:lnTo>
                <a:lnTo>
                  <a:pt x="402397" y="181923"/>
                </a:lnTo>
                <a:lnTo>
                  <a:pt x="406347" y="175733"/>
                </a:lnTo>
                <a:lnTo>
                  <a:pt x="410250" y="170337"/>
                </a:lnTo>
                <a:lnTo>
                  <a:pt x="412852" y="165470"/>
                </a:lnTo>
                <a:lnTo>
                  <a:pt x="414586" y="160955"/>
                </a:lnTo>
                <a:lnTo>
                  <a:pt x="415743" y="156675"/>
                </a:lnTo>
                <a:lnTo>
                  <a:pt x="419054" y="148742"/>
                </a:lnTo>
                <a:lnTo>
                  <a:pt x="423801" y="138373"/>
                </a:lnTo>
                <a:lnTo>
                  <a:pt x="429506" y="126381"/>
                </a:lnTo>
                <a:lnTo>
                  <a:pt x="433309" y="117115"/>
                </a:lnTo>
                <a:lnTo>
                  <a:pt x="435844" y="109669"/>
                </a:lnTo>
                <a:lnTo>
                  <a:pt x="437535" y="103434"/>
                </a:lnTo>
                <a:lnTo>
                  <a:pt x="438662" y="98008"/>
                </a:lnTo>
                <a:lnTo>
                  <a:pt x="439413" y="93120"/>
                </a:lnTo>
                <a:lnTo>
                  <a:pt x="439914" y="88592"/>
                </a:lnTo>
                <a:lnTo>
                  <a:pt x="440248" y="84303"/>
                </a:lnTo>
                <a:lnTo>
                  <a:pt x="440470" y="80174"/>
                </a:lnTo>
                <a:lnTo>
                  <a:pt x="440619" y="76151"/>
                </a:lnTo>
                <a:lnTo>
                  <a:pt x="441988" y="72199"/>
                </a:lnTo>
                <a:lnTo>
                  <a:pt x="446895" y="64422"/>
                </a:lnTo>
                <a:lnTo>
                  <a:pt x="452346" y="566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3"/>
          <p:cNvSpPr/>
          <p:nvPr/>
        </p:nvSpPr>
        <p:spPr>
          <a:xfrm>
            <a:off x="3788174" y="6257054"/>
            <a:ext cx="235132" cy="372287"/>
          </a:xfrm>
          <a:custGeom>
            <a:avLst/>
            <a:gdLst/>
            <a:ahLst/>
            <a:cxnLst/>
            <a:rect l="0" t="0" r="0" b="0"/>
            <a:pathLst>
              <a:path w="235132" h="372287">
                <a:moveTo>
                  <a:pt x="6585" y="6585"/>
                </a:moveTo>
                <a:lnTo>
                  <a:pt x="0" y="0"/>
                </a:lnTo>
                <a:lnTo>
                  <a:pt x="2812" y="2812"/>
                </a:lnTo>
                <a:lnTo>
                  <a:pt x="4070" y="7880"/>
                </a:lnTo>
                <a:lnTo>
                  <a:pt x="4908" y="15068"/>
                </a:lnTo>
                <a:lnTo>
                  <a:pt x="5468" y="23671"/>
                </a:lnTo>
                <a:lnTo>
                  <a:pt x="7110" y="30676"/>
                </a:lnTo>
                <a:lnTo>
                  <a:pt x="12322" y="41846"/>
                </a:lnTo>
                <a:lnTo>
                  <a:pt x="14220" y="49142"/>
                </a:lnTo>
                <a:lnTo>
                  <a:pt x="15485" y="57817"/>
                </a:lnTo>
                <a:lnTo>
                  <a:pt x="16329" y="67409"/>
                </a:lnTo>
                <a:lnTo>
                  <a:pt x="18161" y="81424"/>
                </a:lnTo>
                <a:lnTo>
                  <a:pt x="25538" y="131207"/>
                </a:lnTo>
                <a:lnTo>
                  <a:pt x="26840" y="141736"/>
                </a:lnTo>
                <a:lnTo>
                  <a:pt x="27709" y="150026"/>
                </a:lnTo>
                <a:lnTo>
                  <a:pt x="28288" y="159362"/>
                </a:lnTo>
                <a:lnTo>
                  <a:pt x="28931" y="179896"/>
                </a:lnTo>
                <a:lnTo>
                  <a:pt x="29400" y="240711"/>
                </a:lnTo>
                <a:lnTo>
                  <a:pt x="29444" y="338096"/>
                </a:lnTo>
                <a:lnTo>
                  <a:pt x="29446" y="327899"/>
                </a:lnTo>
                <a:lnTo>
                  <a:pt x="29445" y="319855"/>
                </a:lnTo>
                <a:lnTo>
                  <a:pt x="31985" y="308142"/>
                </a:lnTo>
                <a:lnTo>
                  <a:pt x="36219" y="293983"/>
                </a:lnTo>
                <a:lnTo>
                  <a:pt x="41581" y="278194"/>
                </a:lnTo>
                <a:lnTo>
                  <a:pt x="48966" y="258778"/>
                </a:lnTo>
                <a:lnTo>
                  <a:pt x="67331" y="213497"/>
                </a:lnTo>
                <a:lnTo>
                  <a:pt x="75023" y="196597"/>
                </a:lnTo>
                <a:lnTo>
                  <a:pt x="81420" y="184059"/>
                </a:lnTo>
                <a:lnTo>
                  <a:pt x="86956" y="174431"/>
                </a:lnTo>
                <a:lnTo>
                  <a:pt x="91915" y="166743"/>
                </a:lnTo>
                <a:lnTo>
                  <a:pt x="96492" y="160347"/>
                </a:lnTo>
                <a:lnTo>
                  <a:pt x="100813" y="154813"/>
                </a:lnTo>
                <a:lnTo>
                  <a:pt x="104964" y="151124"/>
                </a:lnTo>
                <a:lnTo>
                  <a:pt x="109001" y="148664"/>
                </a:lnTo>
                <a:lnTo>
                  <a:pt x="112963" y="147025"/>
                </a:lnTo>
                <a:lnTo>
                  <a:pt x="116874" y="145932"/>
                </a:lnTo>
                <a:lnTo>
                  <a:pt x="120751" y="145203"/>
                </a:lnTo>
                <a:lnTo>
                  <a:pt x="124606" y="144717"/>
                </a:lnTo>
                <a:lnTo>
                  <a:pt x="129716" y="143123"/>
                </a:lnTo>
                <a:lnTo>
                  <a:pt x="135662" y="140791"/>
                </a:lnTo>
                <a:lnTo>
                  <a:pt x="142167" y="137966"/>
                </a:lnTo>
                <a:lnTo>
                  <a:pt x="149043" y="136082"/>
                </a:lnTo>
                <a:lnTo>
                  <a:pt x="156167" y="134827"/>
                </a:lnTo>
                <a:lnTo>
                  <a:pt x="163457" y="133990"/>
                </a:lnTo>
                <a:lnTo>
                  <a:pt x="169586" y="134702"/>
                </a:lnTo>
                <a:lnTo>
                  <a:pt x="174943" y="136446"/>
                </a:lnTo>
                <a:lnTo>
                  <a:pt x="179784" y="138880"/>
                </a:lnTo>
                <a:lnTo>
                  <a:pt x="184281" y="140502"/>
                </a:lnTo>
                <a:lnTo>
                  <a:pt x="188549" y="141583"/>
                </a:lnTo>
                <a:lnTo>
                  <a:pt x="192665" y="142303"/>
                </a:lnTo>
                <a:lnTo>
                  <a:pt x="196678" y="144054"/>
                </a:lnTo>
                <a:lnTo>
                  <a:pt x="200624" y="146491"/>
                </a:lnTo>
                <a:lnTo>
                  <a:pt x="204524" y="149386"/>
                </a:lnTo>
                <a:lnTo>
                  <a:pt x="207125" y="152586"/>
                </a:lnTo>
                <a:lnTo>
                  <a:pt x="208859" y="155989"/>
                </a:lnTo>
                <a:lnTo>
                  <a:pt x="211641" y="164508"/>
                </a:lnTo>
                <a:lnTo>
                  <a:pt x="218191" y="172052"/>
                </a:lnTo>
                <a:lnTo>
                  <a:pt x="221316" y="177856"/>
                </a:lnTo>
                <a:lnTo>
                  <a:pt x="224669" y="185536"/>
                </a:lnTo>
                <a:lnTo>
                  <a:pt x="228175" y="194465"/>
                </a:lnTo>
                <a:lnTo>
                  <a:pt x="230511" y="201688"/>
                </a:lnTo>
                <a:lnTo>
                  <a:pt x="233108" y="213101"/>
                </a:lnTo>
                <a:lnTo>
                  <a:pt x="234262" y="222407"/>
                </a:lnTo>
                <a:lnTo>
                  <a:pt x="234775" y="230776"/>
                </a:lnTo>
                <a:lnTo>
                  <a:pt x="235003" y="238729"/>
                </a:lnTo>
                <a:lnTo>
                  <a:pt x="235131" y="268550"/>
                </a:lnTo>
                <a:lnTo>
                  <a:pt x="233880" y="280288"/>
                </a:lnTo>
                <a:lnTo>
                  <a:pt x="231775" y="291924"/>
                </a:lnTo>
                <a:lnTo>
                  <a:pt x="229102" y="303491"/>
                </a:lnTo>
                <a:lnTo>
                  <a:pt x="226050" y="312472"/>
                </a:lnTo>
                <a:lnTo>
                  <a:pt x="222745" y="319730"/>
                </a:lnTo>
                <a:lnTo>
                  <a:pt x="216956" y="331181"/>
                </a:lnTo>
                <a:lnTo>
                  <a:pt x="214384" y="340503"/>
                </a:lnTo>
                <a:lnTo>
                  <a:pt x="209854" y="348880"/>
                </a:lnTo>
                <a:lnTo>
                  <a:pt x="203607" y="356836"/>
                </a:lnTo>
                <a:lnTo>
                  <a:pt x="196597" y="364606"/>
                </a:lnTo>
                <a:lnTo>
                  <a:pt x="192950" y="367185"/>
                </a:lnTo>
                <a:lnTo>
                  <a:pt x="189249" y="368906"/>
                </a:lnTo>
                <a:lnTo>
                  <a:pt x="180250" y="371666"/>
                </a:lnTo>
                <a:lnTo>
                  <a:pt x="176972" y="371893"/>
                </a:lnTo>
                <a:lnTo>
                  <a:pt x="172247" y="372043"/>
                </a:lnTo>
                <a:lnTo>
                  <a:pt x="146687" y="372256"/>
                </a:lnTo>
                <a:lnTo>
                  <a:pt x="134276" y="372286"/>
                </a:lnTo>
                <a:lnTo>
                  <a:pt x="120923" y="371036"/>
                </a:lnTo>
                <a:lnTo>
                  <a:pt x="106940" y="368933"/>
                </a:lnTo>
                <a:lnTo>
                  <a:pt x="92539" y="366260"/>
                </a:lnTo>
                <a:lnTo>
                  <a:pt x="81668" y="364478"/>
                </a:lnTo>
                <a:lnTo>
                  <a:pt x="73150" y="363291"/>
                </a:lnTo>
                <a:lnTo>
                  <a:pt x="66202" y="362499"/>
                </a:lnTo>
                <a:lnTo>
                  <a:pt x="60300" y="361972"/>
                </a:lnTo>
                <a:lnTo>
                  <a:pt x="55095" y="361619"/>
                </a:lnTo>
                <a:lnTo>
                  <a:pt x="40876" y="360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4"/>
          <p:cNvSpPr/>
          <p:nvPr/>
        </p:nvSpPr>
        <p:spPr>
          <a:xfrm>
            <a:off x="3601313" y="5137374"/>
            <a:ext cx="239167" cy="222633"/>
          </a:xfrm>
          <a:custGeom>
            <a:avLst/>
            <a:gdLst/>
            <a:ahLst/>
            <a:cxnLst/>
            <a:rect l="0" t="0" r="0" b="0"/>
            <a:pathLst>
              <a:path w="239167" h="222633">
                <a:moveTo>
                  <a:pt x="182016" y="17555"/>
                </a:moveTo>
                <a:lnTo>
                  <a:pt x="157745" y="23623"/>
                </a:lnTo>
                <a:lnTo>
                  <a:pt x="149326" y="25411"/>
                </a:lnTo>
                <a:lnTo>
                  <a:pt x="142442" y="26602"/>
                </a:lnTo>
                <a:lnTo>
                  <a:pt x="136584" y="27397"/>
                </a:lnTo>
                <a:lnTo>
                  <a:pt x="131408" y="29197"/>
                </a:lnTo>
                <a:lnTo>
                  <a:pt x="126688" y="31666"/>
                </a:lnTo>
                <a:lnTo>
                  <a:pt x="122270" y="34582"/>
                </a:lnTo>
                <a:lnTo>
                  <a:pt x="116786" y="37797"/>
                </a:lnTo>
                <a:lnTo>
                  <a:pt x="110589" y="41210"/>
                </a:lnTo>
                <a:lnTo>
                  <a:pt x="103919" y="44755"/>
                </a:lnTo>
                <a:lnTo>
                  <a:pt x="98201" y="48388"/>
                </a:lnTo>
                <a:lnTo>
                  <a:pt x="93120" y="52081"/>
                </a:lnTo>
                <a:lnTo>
                  <a:pt x="88462" y="55812"/>
                </a:lnTo>
                <a:lnTo>
                  <a:pt x="82817" y="58300"/>
                </a:lnTo>
                <a:lnTo>
                  <a:pt x="76513" y="59959"/>
                </a:lnTo>
                <a:lnTo>
                  <a:pt x="69771" y="61064"/>
                </a:lnTo>
                <a:lnTo>
                  <a:pt x="62736" y="64341"/>
                </a:lnTo>
                <a:lnTo>
                  <a:pt x="55507" y="69066"/>
                </a:lnTo>
                <a:lnTo>
                  <a:pt x="48147" y="74756"/>
                </a:lnTo>
                <a:lnTo>
                  <a:pt x="40700" y="82359"/>
                </a:lnTo>
                <a:lnTo>
                  <a:pt x="33196" y="91238"/>
                </a:lnTo>
                <a:lnTo>
                  <a:pt x="25652" y="100967"/>
                </a:lnTo>
                <a:lnTo>
                  <a:pt x="19354" y="111263"/>
                </a:lnTo>
                <a:lnTo>
                  <a:pt x="13885" y="121937"/>
                </a:lnTo>
                <a:lnTo>
                  <a:pt x="8968" y="132864"/>
                </a:lnTo>
                <a:lnTo>
                  <a:pt x="5692" y="141418"/>
                </a:lnTo>
                <a:lnTo>
                  <a:pt x="3506" y="148390"/>
                </a:lnTo>
                <a:lnTo>
                  <a:pt x="2050" y="154309"/>
                </a:lnTo>
                <a:lnTo>
                  <a:pt x="1079" y="163334"/>
                </a:lnTo>
                <a:lnTo>
                  <a:pt x="431" y="174431"/>
                </a:lnTo>
                <a:lnTo>
                  <a:pt x="0" y="186909"/>
                </a:lnTo>
                <a:lnTo>
                  <a:pt x="982" y="195228"/>
                </a:lnTo>
                <a:lnTo>
                  <a:pt x="2907" y="200774"/>
                </a:lnTo>
                <a:lnTo>
                  <a:pt x="5460" y="204471"/>
                </a:lnTo>
                <a:lnTo>
                  <a:pt x="7162" y="208206"/>
                </a:lnTo>
                <a:lnTo>
                  <a:pt x="8297" y="211966"/>
                </a:lnTo>
                <a:lnTo>
                  <a:pt x="9053" y="215743"/>
                </a:lnTo>
                <a:lnTo>
                  <a:pt x="10828" y="218260"/>
                </a:lnTo>
                <a:lnTo>
                  <a:pt x="13281" y="219939"/>
                </a:lnTo>
                <a:lnTo>
                  <a:pt x="19393" y="221803"/>
                </a:lnTo>
                <a:lnTo>
                  <a:pt x="26343" y="222632"/>
                </a:lnTo>
                <a:lnTo>
                  <a:pt x="29974" y="221583"/>
                </a:lnTo>
                <a:lnTo>
                  <a:pt x="37395" y="217031"/>
                </a:lnTo>
                <a:lnTo>
                  <a:pt x="42423" y="214039"/>
                </a:lnTo>
                <a:lnTo>
                  <a:pt x="48314" y="210775"/>
                </a:lnTo>
                <a:lnTo>
                  <a:pt x="54782" y="207328"/>
                </a:lnTo>
                <a:lnTo>
                  <a:pt x="60363" y="203761"/>
                </a:lnTo>
                <a:lnTo>
                  <a:pt x="65354" y="200112"/>
                </a:lnTo>
                <a:lnTo>
                  <a:pt x="69952" y="196410"/>
                </a:lnTo>
                <a:lnTo>
                  <a:pt x="74287" y="192672"/>
                </a:lnTo>
                <a:lnTo>
                  <a:pt x="78447" y="188910"/>
                </a:lnTo>
                <a:lnTo>
                  <a:pt x="82490" y="185132"/>
                </a:lnTo>
                <a:lnTo>
                  <a:pt x="100316" y="167679"/>
                </a:lnTo>
                <a:lnTo>
                  <a:pt x="104690" y="160818"/>
                </a:lnTo>
                <a:lnTo>
                  <a:pt x="107605" y="153703"/>
                </a:lnTo>
                <a:lnTo>
                  <a:pt x="109549" y="146421"/>
                </a:lnTo>
                <a:lnTo>
                  <a:pt x="113385" y="140296"/>
                </a:lnTo>
                <a:lnTo>
                  <a:pt x="118482" y="134942"/>
                </a:lnTo>
                <a:lnTo>
                  <a:pt x="124420" y="130103"/>
                </a:lnTo>
                <a:lnTo>
                  <a:pt x="129649" y="124337"/>
                </a:lnTo>
                <a:lnTo>
                  <a:pt x="134405" y="117953"/>
                </a:lnTo>
                <a:lnTo>
                  <a:pt x="157231" y="83389"/>
                </a:lnTo>
                <a:lnTo>
                  <a:pt x="161683" y="74145"/>
                </a:lnTo>
                <a:lnTo>
                  <a:pt x="164651" y="65442"/>
                </a:lnTo>
                <a:lnTo>
                  <a:pt x="166629" y="57100"/>
                </a:lnTo>
                <a:lnTo>
                  <a:pt x="167948" y="50268"/>
                </a:lnTo>
                <a:lnTo>
                  <a:pt x="168828" y="44444"/>
                </a:lnTo>
                <a:lnTo>
                  <a:pt x="169414" y="39291"/>
                </a:lnTo>
                <a:lnTo>
                  <a:pt x="171075" y="34586"/>
                </a:lnTo>
                <a:lnTo>
                  <a:pt x="173452" y="30179"/>
                </a:lnTo>
                <a:lnTo>
                  <a:pt x="176307" y="25971"/>
                </a:lnTo>
                <a:lnTo>
                  <a:pt x="178210" y="21896"/>
                </a:lnTo>
                <a:lnTo>
                  <a:pt x="179479" y="17909"/>
                </a:lnTo>
                <a:lnTo>
                  <a:pt x="181515" y="8453"/>
                </a:lnTo>
                <a:lnTo>
                  <a:pt x="181794" y="3773"/>
                </a:lnTo>
                <a:lnTo>
                  <a:pt x="181868" y="747"/>
                </a:lnTo>
                <a:lnTo>
                  <a:pt x="180648" y="0"/>
                </a:lnTo>
                <a:lnTo>
                  <a:pt x="178564" y="772"/>
                </a:lnTo>
                <a:lnTo>
                  <a:pt x="175905" y="2556"/>
                </a:lnTo>
                <a:lnTo>
                  <a:pt x="174132" y="5016"/>
                </a:lnTo>
                <a:lnTo>
                  <a:pt x="172162" y="11136"/>
                </a:lnTo>
                <a:lnTo>
                  <a:pt x="171637" y="18355"/>
                </a:lnTo>
                <a:lnTo>
                  <a:pt x="171287" y="28249"/>
                </a:lnTo>
                <a:lnTo>
                  <a:pt x="170725" y="68492"/>
                </a:lnTo>
                <a:lnTo>
                  <a:pt x="173219" y="85803"/>
                </a:lnTo>
                <a:lnTo>
                  <a:pt x="177421" y="108774"/>
                </a:lnTo>
                <a:lnTo>
                  <a:pt x="182763" y="135518"/>
                </a:lnTo>
                <a:lnTo>
                  <a:pt x="187594" y="154617"/>
                </a:lnTo>
                <a:lnTo>
                  <a:pt x="192085" y="168620"/>
                </a:lnTo>
                <a:lnTo>
                  <a:pt x="196349" y="179225"/>
                </a:lnTo>
                <a:lnTo>
                  <a:pt x="199191" y="187565"/>
                </a:lnTo>
                <a:lnTo>
                  <a:pt x="201087" y="194395"/>
                </a:lnTo>
                <a:lnTo>
                  <a:pt x="204128" y="208415"/>
                </a:lnTo>
                <a:lnTo>
                  <a:pt x="205648" y="209565"/>
                </a:lnTo>
                <a:lnTo>
                  <a:pt x="210723" y="210843"/>
                </a:lnTo>
                <a:lnTo>
                  <a:pt x="217211" y="211411"/>
                </a:lnTo>
                <a:lnTo>
                  <a:pt x="224618" y="211731"/>
                </a:lnTo>
                <a:lnTo>
                  <a:pt x="239166" y="2118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5"/>
          <p:cNvSpPr/>
          <p:nvPr/>
        </p:nvSpPr>
        <p:spPr>
          <a:xfrm>
            <a:off x="3874770" y="5154929"/>
            <a:ext cx="217171" cy="34291"/>
          </a:xfrm>
          <a:custGeom>
            <a:avLst/>
            <a:gdLst/>
            <a:ahLst/>
            <a:cxnLst/>
            <a:rect l="0" t="0" r="0" b="0"/>
            <a:pathLst>
              <a:path w="217171" h="34291">
                <a:moveTo>
                  <a:pt x="0" y="34290"/>
                </a:moveTo>
                <a:lnTo>
                  <a:pt x="21976" y="34290"/>
                </a:lnTo>
                <a:lnTo>
                  <a:pt x="27351" y="33021"/>
                </a:lnTo>
                <a:lnTo>
                  <a:pt x="32203" y="30904"/>
                </a:lnTo>
                <a:lnTo>
                  <a:pt x="36709" y="28223"/>
                </a:lnTo>
                <a:lnTo>
                  <a:pt x="43523" y="26435"/>
                </a:lnTo>
                <a:lnTo>
                  <a:pt x="51875" y="25243"/>
                </a:lnTo>
                <a:lnTo>
                  <a:pt x="61253" y="24449"/>
                </a:lnTo>
                <a:lnTo>
                  <a:pt x="70045" y="23920"/>
                </a:lnTo>
                <a:lnTo>
                  <a:pt x="86588" y="23331"/>
                </a:lnTo>
                <a:lnTo>
                  <a:pt x="94555" y="21904"/>
                </a:lnTo>
                <a:lnTo>
                  <a:pt x="102407" y="19683"/>
                </a:lnTo>
                <a:lnTo>
                  <a:pt x="128979" y="10489"/>
                </a:lnTo>
                <a:lnTo>
                  <a:pt x="139326" y="6993"/>
                </a:lnTo>
                <a:lnTo>
                  <a:pt x="150033" y="4662"/>
                </a:lnTo>
                <a:lnTo>
                  <a:pt x="160982" y="3108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6"/>
          <p:cNvSpPr/>
          <p:nvPr/>
        </p:nvSpPr>
        <p:spPr>
          <a:xfrm>
            <a:off x="3943350" y="5086350"/>
            <a:ext cx="68580" cy="262890"/>
          </a:xfrm>
          <a:custGeom>
            <a:avLst/>
            <a:gdLst/>
            <a:ahLst/>
            <a:cxnLst/>
            <a:rect l="0" t="0" r="0" b="0"/>
            <a:pathLst>
              <a:path w="68580" h="262890">
                <a:moveTo>
                  <a:pt x="0" y="0"/>
                </a:moveTo>
                <a:lnTo>
                  <a:pt x="6067" y="12135"/>
                </a:lnTo>
                <a:lnTo>
                  <a:pt x="7855" y="18250"/>
                </a:lnTo>
                <a:lnTo>
                  <a:pt x="9046" y="24867"/>
                </a:lnTo>
                <a:lnTo>
                  <a:pt x="9841" y="31817"/>
                </a:lnTo>
                <a:lnTo>
                  <a:pt x="11641" y="40261"/>
                </a:lnTo>
                <a:lnTo>
                  <a:pt x="14110" y="49701"/>
                </a:lnTo>
                <a:lnTo>
                  <a:pt x="17027" y="59804"/>
                </a:lnTo>
                <a:lnTo>
                  <a:pt x="18971" y="69079"/>
                </a:lnTo>
                <a:lnTo>
                  <a:pt x="20267" y="77803"/>
                </a:lnTo>
                <a:lnTo>
                  <a:pt x="21131" y="86158"/>
                </a:lnTo>
                <a:lnTo>
                  <a:pt x="22978" y="92998"/>
                </a:lnTo>
                <a:lnTo>
                  <a:pt x="25478" y="98829"/>
                </a:lnTo>
                <a:lnTo>
                  <a:pt x="28415" y="103985"/>
                </a:lnTo>
                <a:lnTo>
                  <a:pt x="31643" y="111234"/>
                </a:lnTo>
                <a:lnTo>
                  <a:pt x="35065" y="119876"/>
                </a:lnTo>
                <a:lnTo>
                  <a:pt x="38617" y="129447"/>
                </a:lnTo>
                <a:lnTo>
                  <a:pt x="40984" y="138368"/>
                </a:lnTo>
                <a:lnTo>
                  <a:pt x="42563" y="146855"/>
                </a:lnTo>
                <a:lnTo>
                  <a:pt x="43615" y="155053"/>
                </a:lnTo>
                <a:lnTo>
                  <a:pt x="45587" y="161788"/>
                </a:lnTo>
                <a:lnTo>
                  <a:pt x="48171" y="167549"/>
                </a:lnTo>
                <a:lnTo>
                  <a:pt x="51164" y="172659"/>
                </a:lnTo>
                <a:lnTo>
                  <a:pt x="53159" y="178606"/>
                </a:lnTo>
                <a:lnTo>
                  <a:pt x="54489" y="185110"/>
                </a:lnTo>
                <a:lnTo>
                  <a:pt x="55376" y="191987"/>
                </a:lnTo>
                <a:lnTo>
                  <a:pt x="57237" y="201651"/>
                </a:lnTo>
                <a:lnTo>
                  <a:pt x="62692" y="225936"/>
                </a:lnTo>
                <a:lnTo>
                  <a:pt x="64654" y="235714"/>
                </a:lnTo>
                <a:lnTo>
                  <a:pt x="65963" y="243502"/>
                </a:lnTo>
                <a:lnTo>
                  <a:pt x="68579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7"/>
          <p:cNvSpPr/>
          <p:nvPr/>
        </p:nvSpPr>
        <p:spPr>
          <a:xfrm>
            <a:off x="4149090" y="5006339"/>
            <a:ext cx="194148" cy="377191"/>
          </a:xfrm>
          <a:custGeom>
            <a:avLst/>
            <a:gdLst/>
            <a:ahLst/>
            <a:cxnLst/>
            <a:rect l="0" t="0" r="0" b="0"/>
            <a:pathLst>
              <a:path w="194148" h="377191">
                <a:moveTo>
                  <a:pt x="0" y="0"/>
                </a:moveTo>
                <a:lnTo>
                  <a:pt x="0" y="12136"/>
                </a:lnTo>
                <a:lnTo>
                  <a:pt x="1270" y="20791"/>
                </a:lnTo>
                <a:lnTo>
                  <a:pt x="3386" y="31641"/>
                </a:lnTo>
                <a:lnTo>
                  <a:pt x="6068" y="43954"/>
                </a:lnTo>
                <a:lnTo>
                  <a:pt x="7855" y="54703"/>
                </a:lnTo>
                <a:lnTo>
                  <a:pt x="9046" y="64408"/>
                </a:lnTo>
                <a:lnTo>
                  <a:pt x="9841" y="73419"/>
                </a:lnTo>
                <a:lnTo>
                  <a:pt x="29314" y="210062"/>
                </a:lnTo>
                <a:lnTo>
                  <a:pt x="30973" y="223861"/>
                </a:lnTo>
                <a:lnTo>
                  <a:pt x="32078" y="235601"/>
                </a:lnTo>
                <a:lnTo>
                  <a:pt x="32815" y="245967"/>
                </a:lnTo>
                <a:lnTo>
                  <a:pt x="33307" y="255418"/>
                </a:lnTo>
                <a:lnTo>
                  <a:pt x="33853" y="272693"/>
                </a:lnTo>
                <a:lnTo>
                  <a:pt x="34203" y="292343"/>
                </a:lnTo>
                <a:lnTo>
                  <a:pt x="35502" y="293956"/>
                </a:lnTo>
                <a:lnTo>
                  <a:pt x="37638" y="295031"/>
                </a:lnTo>
                <a:lnTo>
                  <a:pt x="40332" y="295747"/>
                </a:lnTo>
                <a:lnTo>
                  <a:pt x="42128" y="294955"/>
                </a:lnTo>
                <a:lnTo>
                  <a:pt x="43325" y="293157"/>
                </a:lnTo>
                <a:lnTo>
                  <a:pt x="44655" y="287772"/>
                </a:lnTo>
                <a:lnTo>
                  <a:pt x="45247" y="281145"/>
                </a:lnTo>
                <a:lnTo>
                  <a:pt x="49214" y="273791"/>
                </a:lnTo>
                <a:lnTo>
                  <a:pt x="55670" y="263807"/>
                </a:lnTo>
                <a:lnTo>
                  <a:pt x="63783" y="252071"/>
                </a:lnTo>
                <a:lnTo>
                  <a:pt x="71732" y="241708"/>
                </a:lnTo>
                <a:lnTo>
                  <a:pt x="79571" y="232259"/>
                </a:lnTo>
                <a:lnTo>
                  <a:pt x="87337" y="223419"/>
                </a:lnTo>
                <a:lnTo>
                  <a:pt x="95055" y="216256"/>
                </a:lnTo>
                <a:lnTo>
                  <a:pt x="102740" y="210211"/>
                </a:lnTo>
                <a:lnTo>
                  <a:pt x="110403" y="204911"/>
                </a:lnTo>
                <a:lnTo>
                  <a:pt x="118052" y="200107"/>
                </a:lnTo>
                <a:lnTo>
                  <a:pt x="125691" y="195635"/>
                </a:lnTo>
                <a:lnTo>
                  <a:pt x="133324" y="191384"/>
                </a:lnTo>
                <a:lnTo>
                  <a:pt x="140953" y="189819"/>
                </a:lnTo>
                <a:lnTo>
                  <a:pt x="148578" y="190046"/>
                </a:lnTo>
                <a:lnTo>
                  <a:pt x="156202" y="191468"/>
                </a:lnTo>
                <a:lnTo>
                  <a:pt x="162554" y="192415"/>
                </a:lnTo>
                <a:lnTo>
                  <a:pt x="168060" y="193047"/>
                </a:lnTo>
                <a:lnTo>
                  <a:pt x="172999" y="193468"/>
                </a:lnTo>
                <a:lnTo>
                  <a:pt x="176293" y="195019"/>
                </a:lnTo>
                <a:lnTo>
                  <a:pt x="178488" y="197323"/>
                </a:lnTo>
                <a:lnTo>
                  <a:pt x="182198" y="203269"/>
                </a:lnTo>
                <a:lnTo>
                  <a:pt x="188080" y="210145"/>
                </a:lnTo>
                <a:lnTo>
                  <a:pt x="190157" y="213757"/>
                </a:lnTo>
                <a:lnTo>
                  <a:pt x="192464" y="221157"/>
                </a:lnTo>
                <a:lnTo>
                  <a:pt x="193763" y="232462"/>
                </a:lnTo>
                <a:lnTo>
                  <a:pt x="194147" y="243856"/>
                </a:lnTo>
                <a:lnTo>
                  <a:pt x="192931" y="250200"/>
                </a:lnTo>
                <a:lnTo>
                  <a:pt x="190851" y="258241"/>
                </a:lnTo>
                <a:lnTo>
                  <a:pt x="188194" y="267411"/>
                </a:lnTo>
                <a:lnTo>
                  <a:pt x="185152" y="274794"/>
                </a:lnTo>
                <a:lnTo>
                  <a:pt x="181855" y="280986"/>
                </a:lnTo>
                <a:lnTo>
                  <a:pt x="178386" y="286384"/>
                </a:lnTo>
                <a:lnTo>
                  <a:pt x="173534" y="292523"/>
                </a:lnTo>
                <a:lnTo>
                  <a:pt x="167760" y="299155"/>
                </a:lnTo>
                <a:lnTo>
                  <a:pt x="161369" y="306117"/>
                </a:lnTo>
                <a:lnTo>
                  <a:pt x="144109" y="324012"/>
                </a:lnTo>
                <a:lnTo>
                  <a:pt x="134173" y="334118"/>
                </a:lnTo>
                <a:lnTo>
                  <a:pt x="126278" y="340855"/>
                </a:lnTo>
                <a:lnTo>
                  <a:pt x="119745" y="345347"/>
                </a:lnTo>
                <a:lnTo>
                  <a:pt x="107830" y="351608"/>
                </a:lnTo>
                <a:lnTo>
                  <a:pt x="5715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8"/>
          <p:cNvSpPr/>
          <p:nvPr/>
        </p:nvSpPr>
        <p:spPr>
          <a:xfrm>
            <a:off x="3477584" y="5029200"/>
            <a:ext cx="111437" cy="502920"/>
          </a:xfrm>
          <a:custGeom>
            <a:avLst/>
            <a:gdLst/>
            <a:ahLst/>
            <a:cxnLst/>
            <a:rect l="0" t="0" r="0" b="0"/>
            <a:pathLst>
              <a:path w="111437" h="502920">
                <a:moveTo>
                  <a:pt x="111436" y="0"/>
                </a:moveTo>
                <a:lnTo>
                  <a:pt x="105368" y="0"/>
                </a:lnTo>
                <a:lnTo>
                  <a:pt x="102310" y="1270"/>
                </a:lnTo>
                <a:lnTo>
                  <a:pt x="99002" y="3386"/>
                </a:lnTo>
                <a:lnTo>
                  <a:pt x="95527" y="6067"/>
                </a:lnTo>
                <a:lnTo>
                  <a:pt x="91939" y="9125"/>
                </a:lnTo>
                <a:lnTo>
                  <a:pt x="88278" y="12433"/>
                </a:lnTo>
                <a:lnTo>
                  <a:pt x="84567" y="15909"/>
                </a:lnTo>
                <a:lnTo>
                  <a:pt x="82094" y="20765"/>
                </a:lnTo>
                <a:lnTo>
                  <a:pt x="79345" y="32935"/>
                </a:lnTo>
                <a:lnTo>
                  <a:pt x="77342" y="38467"/>
                </a:lnTo>
                <a:lnTo>
                  <a:pt x="74736" y="43424"/>
                </a:lnTo>
                <a:lnTo>
                  <a:pt x="71729" y="47999"/>
                </a:lnTo>
                <a:lnTo>
                  <a:pt x="68455" y="53589"/>
                </a:lnTo>
                <a:lnTo>
                  <a:pt x="65002" y="59856"/>
                </a:lnTo>
                <a:lnTo>
                  <a:pt x="61430" y="66574"/>
                </a:lnTo>
                <a:lnTo>
                  <a:pt x="56508" y="78672"/>
                </a:lnTo>
                <a:lnTo>
                  <a:pt x="44267" y="112435"/>
                </a:lnTo>
                <a:lnTo>
                  <a:pt x="30360" y="156228"/>
                </a:lnTo>
                <a:lnTo>
                  <a:pt x="23095" y="180352"/>
                </a:lnTo>
                <a:lnTo>
                  <a:pt x="16982" y="204054"/>
                </a:lnTo>
                <a:lnTo>
                  <a:pt x="11637" y="227476"/>
                </a:lnTo>
                <a:lnTo>
                  <a:pt x="6802" y="250711"/>
                </a:lnTo>
                <a:lnTo>
                  <a:pt x="3580" y="268740"/>
                </a:lnTo>
                <a:lnTo>
                  <a:pt x="1432" y="283300"/>
                </a:lnTo>
                <a:lnTo>
                  <a:pt x="0" y="295547"/>
                </a:lnTo>
                <a:lnTo>
                  <a:pt x="315" y="306251"/>
                </a:lnTo>
                <a:lnTo>
                  <a:pt x="1795" y="315927"/>
                </a:lnTo>
                <a:lnTo>
                  <a:pt x="4052" y="324918"/>
                </a:lnTo>
                <a:lnTo>
                  <a:pt x="9946" y="351841"/>
                </a:lnTo>
                <a:lnTo>
                  <a:pt x="13296" y="367910"/>
                </a:lnTo>
                <a:lnTo>
                  <a:pt x="15529" y="379893"/>
                </a:lnTo>
                <a:lnTo>
                  <a:pt x="17018" y="389152"/>
                </a:lnTo>
                <a:lnTo>
                  <a:pt x="19942" y="404096"/>
                </a:lnTo>
                <a:lnTo>
                  <a:pt x="22500" y="411638"/>
                </a:lnTo>
                <a:lnTo>
                  <a:pt x="25475" y="419205"/>
                </a:lnTo>
                <a:lnTo>
                  <a:pt x="29999" y="426790"/>
                </a:lnTo>
                <a:lnTo>
                  <a:pt x="35554" y="434387"/>
                </a:lnTo>
                <a:lnTo>
                  <a:pt x="41798" y="441991"/>
                </a:lnTo>
                <a:lnTo>
                  <a:pt x="49770" y="449600"/>
                </a:lnTo>
                <a:lnTo>
                  <a:pt x="58895" y="457213"/>
                </a:lnTo>
                <a:lnTo>
                  <a:pt x="68789" y="464829"/>
                </a:lnTo>
                <a:lnTo>
                  <a:pt x="75384" y="471176"/>
                </a:lnTo>
                <a:lnTo>
                  <a:pt x="79782" y="476677"/>
                </a:lnTo>
                <a:lnTo>
                  <a:pt x="82713" y="481615"/>
                </a:lnTo>
                <a:lnTo>
                  <a:pt x="85937" y="486176"/>
                </a:lnTo>
                <a:lnTo>
                  <a:pt x="89357" y="490487"/>
                </a:lnTo>
                <a:lnTo>
                  <a:pt x="100006" y="5029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9"/>
          <p:cNvSpPr/>
          <p:nvPr/>
        </p:nvSpPr>
        <p:spPr>
          <a:xfrm>
            <a:off x="4240529" y="4960619"/>
            <a:ext cx="147403" cy="548641"/>
          </a:xfrm>
          <a:custGeom>
            <a:avLst/>
            <a:gdLst/>
            <a:ahLst/>
            <a:cxnLst/>
            <a:rect l="0" t="0" r="0" b="0"/>
            <a:pathLst>
              <a:path w="147403" h="548641">
                <a:moveTo>
                  <a:pt x="0" y="0"/>
                </a:moveTo>
                <a:lnTo>
                  <a:pt x="6069" y="6068"/>
                </a:lnTo>
                <a:lnTo>
                  <a:pt x="10396" y="9126"/>
                </a:lnTo>
                <a:lnTo>
                  <a:pt x="15821" y="12434"/>
                </a:lnTo>
                <a:lnTo>
                  <a:pt x="21977" y="15910"/>
                </a:lnTo>
                <a:lnTo>
                  <a:pt x="27352" y="19496"/>
                </a:lnTo>
                <a:lnTo>
                  <a:pt x="32205" y="23158"/>
                </a:lnTo>
                <a:lnTo>
                  <a:pt x="36710" y="26869"/>
                </a:lnTo>
                <a:lnTo>
                  <a:pt x="43524" y="33152"/>
                </a:lnTo>
                <a:lnTo>
                  <a:pt x="75061" y="63840"/>
                </a:lnTo>
                <a:lnTo>
                  <a:pt x="80521" y="69230"/>
                </a:lnTo>
                <a:lnTo>
                  <a:pt x="86701" y="76634"/>
                </a:lnTo>
                <a:lnTo>
                  <a:pt x="93361" y="85379"/>
                </a:lnTo>
                <a:lnTo>
                  <a:pt x="100340" y="95020"/>
                </a:lnTo>
                <a:lnTo>
                  <a:pt x="106264" y="106527"/>
                </a:lnTo>
                <a:lnTo>
                  <a:pt x="111483" y="119278"/>
                </a:lnTo>
                <a:lnTo>
                  <a:pt x="116232" y="132859"/>
                </a:lnTo>
                <a:lnTo>
                  <a:pt x="128283" y="164882"/>
                </a:lnTo>
                <a:lnTo>
                  <a:pt x="135051" y="182312"/>
                </a:lnTo>
                <a:lnTo>
                  <a:pt x="139564" y="196471"/>
                </a:lnTo>
                <a:lnTo>
                  <a:pt x="142574" y="208451"/>
                </a:lnTo>
                <a:lnTo>
                  <a:pt x="144579" y="218978"/>
                </a:lnTo>
                <a:lnTo>
                  <a:pt x="145916" y="229805"/>
                </a:lnTo>
                <a:lnTo>
                  <a:pt x="146808" y="240834"/>
                </a:lnTo>
                <a:lnTo>
                  <a:pt x="147402" y="251996"/>
                </a:lnTo>
                <a:lnTo>
                  <a:pt x="146528" y="265787"/>
                </a:lnTo>
                <a:lnTo>
                  <a:pt x="144676" y="281331"/>
                </a:lnTo>
                <a:lnTo>
                  <a:pt x="142170" y="298044"/>
                </a:lnTo>
                <a:lnTo>
                  <a:pt x="140501" y="311727"/>
                </a:lnTo>
                <a:lnTo>
                  <a:pt x="139387" y="323388"/>
                </a:lnTo>
                <a:lnTo>
                  <a:pt x="138645" y="333702"/>
                </a:lnTo>
                <a:lnTo>
                  <a:pt x="136880" y="344388"/>
                </a:lnTo>
                <a:lnTo>
                  <a:pt x="134434" y="355322"/>
                </a:lnTo>
                <a:lnTo>
                  <a:pt x="127059" y="382711"/>
                </a:lnTo>
                <a:lnTo>
                  <a:pt x="115314" y="424517"/>
                </a:lnTo>
                <a:lnTo>
                  <a:pt x="107356" y="444302"/>
                </a:lnTo>
                <a:lnTo>
                  <a:pt x="98241" y="462572"/>
                </a:lnTo>
                <a:lnTo>
                  <a:pt x="88354" y="479831"/>
                </a:lnTo>
                <a:lnTo>
                  <a:pt x="80493" y="492607"/>
                </a:lnTo>
                <a:lnTo>
                  <a:pt x="73982" y="502395"/>
                </a:lnTo>
                <a:lnTo>
                  <a:pt x="68371" y="510190"/>
                </a:lnTo>
                <a:lnTo>
                  <a:pt x="64631" y="516657"/>
                </a:lnTo>
                <a:lnTo>
                  <a:pt x="60475" y="527229"/>
                </a:lnTo>
                <a:lnTo>
                  <a:pt x="58097" y="531826"/>
                </a:lnTo>
                <a:lnTo>
                  <a:pt x="55242" y="536161"/>
                </a:lnTo>
                <a:lnTo>
                  <a:pt x="52068" y="540321"/>
                </a:lnTo>
                <a:lnTo>
                  <a:pt x="48682" y="543094"/>
                </a:lnTo>
                <a:lnTo>
                  <a:pt x="45155" y="544943"/>
                </a:lnTo>
                <a:lnTo>
                  <a:pt x="41534" y="546175"/>
                </a:lnTo>
                <a:lnTo>
                  <a:pt x="37849" y="546997"/>
                </a:lnTo>
                <a:lnTo>
                  <a:pt x="34123" y="547545"/>
                </a:lnTo>
                <a:lnTo>
                  <a:pt x="22861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0"/>
          <p:cNvSpPr/>
          <p:nvPr/>
        </p:nvSpPr>
        <p:spPr>
          <a:xfrm>
            <a:off x="4457700" y="4972050"/>
            <a:ext cx="182880" cy="548640"/>
          </a:xfrm>
          <a:custGeom>
            <a:avLst/>
            <a:gdLst/>
            <a:ahLst/>
            <a:cxnLst/>
            <a:rect l="0" t="0" r="0" b="0"/>
            <a:pathLst>
              <a:path w="182880" h="548640">
                <a:moveTo>
                  <a:pt x="182879" y="0"/>
                </a:moveTo>
                <a:lnTo>
                  <a:pt x="176812" y="12135"/>
                </a:lnTo>
                <a:lnTo>
                  <a:pt x="173754" y="20790"/>
                </a:lnTo>
                <a:lnTo>
                  <a:pt x="170446" y="31640"/>
                </a:lnTo>
                <a:lnTo>
                  <a:pt x="166971" y="43953"/>
                </a:lnTo>
                <a:lnTo>
                  <a:pt x="160844" y="58512"/>
                </a:lnTo>
                <a:lnTo>
                  <a:pt x="152949" y="74567"/>
                </a:lnTo>
                <a:lnTo>
                  <a:pt x="143876" y="91621"/>
                </a:lnTo>
                <a:lnTo>
                  <a:pt x="136557" y="106801"/>
                </a:lnTo>
                <a:lnTo>
                  <a:pt x="130408" y="120731"/>
                </a:lnTo>
                <a:lnTo>
                  <a:pt x="125038" y="133827"/>
                </a:lnTo>
                <a:lnTo>
                  <a:pt x="118919" y="150178"/>
                </a:lnTo>
                <a:lnTo>
                  <a:pt x="94234" y="221011"/>
                </a:lnTo>
                <a:lnTo>
                  <a:pt x="51944" y="345849"/>
                </a:lnTo>
                <a:lnTo>
                  <a:pt x="37479" y="384427"/>
                </a:lnTo>
                <a:lnTo>
                  <a:pt x="32606" y="401065"/>
                </a:lnTo>
                <a:lnTo>
                  <a:pt x="29357" y="415966"/>
                </a:lnTo>
                <a:lnTo>
                  <a:pt x="27191" y="429710"/>
                </a:lnTo>
                <a:lnTo>
                  <a:pt x="24477" y="443953"/>
                </a:lnTo>
                <a:lnTo>
                  <a:pt x="15860" y="484460"/>
                </a:lnTo>
                <a:lnTo>
                  <a:pt x="13399" y="500219"/>
                </a:lnTo>
                <a:lnTo>
                  <a:pt x="11472" y="508739"/>
                </a:lnTo>
                <a:lnTo>
                  <a:pt x="8918" y="518229"/>
                </a:lnTo>
                <a:lnTo>
                  <a:pt x="0" y="5486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1"/>
          <p:cNvSpPr/>
          <p:nvPr/>
        </p:nvSpPr>
        <p:spPr>
          <a:xfrm>
            <a:off x="4583429" y="5155605"/>
            <a:ext cx="285751" cy="227925"/>
          </a:xfrm>
          <a:custGeom>
            <a:avLst/>
            <a:gdLst/>
            <a:ahLst/>
            <a:cxnLst/>
            <a:rect l="0" t="0" r="0" b="0"/>
            <a:pathLst>
              <a:path w="285751" h="227925">
                <a:moveTo>
                  <a:pt x="0" y="56474"/>
                </a:moveTo>
                <a:lnTo>
                  <a:pt x="25751" y="30724"/>
                </a:lnTo>
                <a:lnTo>
                  <a:pt x="32407" y="26608"/>
                </a:lnTo>
                <a:lnTo>
                  <a:pt x="40655" y="22593"/>
                </a:lnTo>
                <a:lnTo>
                  <a:pt x="49964" y="18647"/>
                </a:lnTo>
                <a:lnTo>
                  <a:pt x="67080" y="10876"/>
                </a:lnTo>
                <a:lnTo>
                  <a:pt x="75200" y="7025"/>
                </a:lnTo>
                <a:lnTo>
                  <a:pt x="83153" y="4458"/>
                </a:lnTo>
                <a:lnTo>
                  <a:pt x="90996" y="2747"/>
                </a:lnTo>
                <a:lnTo>
                  <a:pt x="98764" y="1606"/>
                </a:lnTo>
                <a:lnTo>
                  <a:pt x="106483" y="846"/>
                </a:lnTo>
                <a:lnTo>
                  <a:pt x="114169" y="339"/>
                </a:lnTo>
                <a:lnTo>
                  <a:pt x="121833" y="0"/>
                </a:lnTo>
                <a:lnTo>
                  <a:pt x="129482" y="1045"/>
                </a:lnTo>
                <a:lnTo>
                  <a:pt x="137122" y="3012"/>
                </a:lnTo>
                <a:lnTo>
                  <a:pt x="144754" y="5593"/>
                </a:lnTo>
                <a:lnTo>
                  <a:pt x="151113" y="7313"/>
                </a:lnTo>
                <a:lnTo>
                  <a:pt x="156622" y="8460"/>
                </a:lnTo>
                <a:lnTo>
                  <a:pt x="161565" y="9225"/>
                </a:lnTo>
                <a:lnTo>
                  <a:pt x="164860" y="11005"/>
                </a:lnTo>
                <a:lnTo>
                  <a:pt x="167057" y="13462"/>
                </a:lnTo>
                <a:lnTo>
                  <a:pt x="168522" y="16369"/>
                </a:lnTo>
                <a:lnTo>
                  <a:pt x="170149" y="22986"/>
                </a:lnTo>
                <a:lnTo>
                  <a:pt x="170583" y="26529"/>
                </a:lnTo>
                <a:lnTo>
                  <a:pt x="170872" y="30161"/>
                </a:lnTo>
                <a:lnTo>
                  <a:pt x="171065" y="33852"/>
                </a:lnTo>
                <a:lnTo>
                  <a:pt x="171279" y="41340"/>
                </a:lnTo>
                <a:lnTo>
                  <a:pt x="171374" y="48901"/>
                </a:lnTo>
                <a:lnTo>
                  <a:pt x="170130" y="55236"/>
                </a:lnTo>
                <a:lnTo>
                  <a:pt x="168030" y="63269"/>
                </a:lnTo>
                <a:lnTo>
                  <a:pt x="165360" y="72434"/>
                </a:lnTo>
                <a:lnTo>
                  <a:pt x="162310" y="79814"/>
                </a:lnTo>
                <a:lnTo>
                  <a:pt x="159007" y="86004"/>
                </a:lnTo>
                <a:lnTo>
                  <a:pt x="155535" y="91401"/>
                </a:lnTo>
                <a:lnTo>
                  <a:pt x="151950" y="97539"/>
                </a:lnTo>
                <a:lnTo>
                  <a:pt x="148290" y="104171"/>
                </a:lnTo>
                <a:lnTo>
                  <a:pt x="144580" y="111132"/>
                </a:lnTo>
                <a:lnTo>
                  <a:pt x="140837" y="117043"/>
                </a:lnTo>
                <a:lnTo>
                  <a:pt x="137072" y="122253"/>
                </a:lnTo>
                <a:lnTo>
                  <a:pt x="133291" y="126997"/>
                </a:lnTo>
                <a:lnTo>
                  <a:pt x="129501" y="132699"/>
                </a:lnTo>
                <a:lnTo>
                  <a:pt x="125704" y="139041"/>
                </a:lnTo>
                <a:lnTo>
                  <a:pt x="121903" y="145809"/>
                </a:lnTo>
                <a:lnTo>
                  <a:pt x="118099" y="151591"/>
                </a:lnTo>
                <a:lnTo>
                  <a:pt x="114293" y="156715"/>
                </a:lnTo>
                <a:lnTo>
                  <a:pt x="110486" y="161402"/>
                </a:lnTo>
                <a:lnTo>
                  <a:pt x="105407" y="165796"/>
                </a:lnTo>
                <a:lnTo>
                  <a:pt x="99482" y="169995"/>
                </a:lnTo>
                <a:lnTo>
                  <a:pt x="92991" y="174065"/>
                </a:lnTo>
                <a:lnTo>
                  <a:pt x="88664" y="178048"/>
                </a:lnTo>
                <a:lnTo>
                  <a:pt x="85780" y="181974"/>
                </a:lnTo>
                <a:lnTo>
                  <a:pt x="83857" y="185861"/>
                </a:lnTo>
                <a:lnTo>
                  <a:pt x="81305" y="189722"/>
                </a:lnTo>
                <a:lnTo>
                  <a:pt x="78333" y="193566"/>
                </a:lnTo>
                <a:lnTo>
                  <a:pt x="75082" y="197399"/>
                </a:lnTo>
                <a:lnTo>
                  <a:pt x="71645" y="199954"/>
                </a:lnTo>
                <a:lnTo>
                  <a:pt x="64440" y="202793"/>
                </a:lnTo>
                <a:lnTo>
                  <a:pt x="63280" y="204820"/>
                </a:lnTo>
                <a:lnTo>
                  <a:pt x="63777" y="207442"/>
                </a:lnTo>
                <a:lnTo>
                  <a:pt x="67632" y="214706"/>
                </a:lnTo>
                <a:lnTo>
                  <a:pt x="74932" y="215700"/>
                </a:lnTo>
                <a:lnTo>
                  <a:pt x="80435" y="215965"/>
                </a:lnTo>
                <a:lnTo>
                  <a:pt x="86644" y="214871"/>
                </a:lnTo>
                <a:lnTo>
                  <a:pt x="93322" y="212872"/>
                </a:lnTo>
                <a:lnTo>
                  <a:pt x="100315" y="210270"/>
                </a:lnTo>
                <a:lnTo>
                  <a:pt x="107517" y="208535"/>
                </a:lnTo>
                <a:lnTo>
                  <a:pt x="114858" y="207378"/>
                </a:lnTo>
                <a:lnTo>
                  <a:pt x="122293" y="206607"/>
                </a:lnTo>
                <a:lnTo>
                  <a:pt x="128519" y="206093"/>
                </a:lnTo>
                <a:lnTo>
                  <a:pt x="133939" y="205750"/>
                </a:lnTo>
                <a:lnTo>
                  <a:pt x="138823" y="205522"/>
                </a:lnTo>
                <a:lnTo>
                  <a:pt x="151023" y="205268"/>
                </a:lnTo>
                <a:lnTo>
                  <a:pt x="245211" y="205076"/>
                </a:lnTo>
                <a:lnTo>
                  <a:pt x="252375" y="206342"/>
                </a:lnTo>
                <a:lnTo>
                  <a:pt x="258420" y="208457"/>
                </a:lnTo>
                <a:lnTo>
                  <a:pt x="263720" y="211136"/>
                </a:lnTo>
                <a:lnTo>
                  <a:pt x="268524" y="212922"/>
                </a:lnTo>
                <a:lnTo>
                  <a:pt x="277247" y="214907"/>
                </a:lnTo>
                <a:lnTo>
                  <a:pt x="280082" y="216706"/>
                </a:lnTo>
                <a:lnTo>
                  <a:pt x="281972" y="219175"/>
                </a:lnTo>
                <a:lnTo>
                  <a:pt x="285750" y="2279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2"/>
          <p:cNvSpPr/>
          <p:nvPr/>
        </p:nvSpPr>
        <p:spPr>
          <a:xfrm>
            <a:off x="4640579" y="4263389"/>
            <a:ext cx="45722" cy="331471"/>
          </a:xfrm>
          <a:custGeom>
            <a:avLst/>
            <a:gdLst/>
            <a:ahLst/>
            <a:cxnLst/>
            <a:rect l="0" t="0" r="0" b="0"/>
            <a:pathLst>
              <a:path w="45722" h="331471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1642" y="44048"/>
                </a:lnTo>
                <a:lnTo>
                  <a:pt x="17028" y="66990"/>
                </a:lnTo>
                <a:lnTo>
                  <a:pt x="18972" y="78950"/>
                </a:lnTo>
                <a:lnTo>
                  <a:pt x="20268" y="90734"/>
                </a:lnTo>
                <a:lnTo>
                  <a:pt x="21132" y="102399"/>
                </a:lnTo>
                <a:lnTo>
                  <a:pt x="22978" y="112716"/>
                </a:lnTo>
                <a:lnTo>
                  <a:pt x="25479" y="122134"/>
                </a:lnTo>
                <a:lnTo>
                  <a:pt x="28416" y="130953"/>
                </a:lnTo>
                <a:lnTo>
                  <a:pt x="30374" y="139372"/>
                </a:lnTo>
                <a:lnTo>
                  <a:pt x="31679" y="147525"/>
                </a:lnTo>
                <a:lnTo>
                  <a:pt x="32550" y="155500"/>
                </a:lnTo>
                <a:lnTo>
                  <a:pt x="31860" y="163357"/>
                </a:lnTo>
                <a:lnTo>
                  <a:pt x="30130" y="171135"/>
                </a:lnTo>
                <a:lnTo>
                  <a:pt x="27707" y="178860"/>
                </a:lnTo>
                <a:lnTo>
                  <a:pt x="26091" y="186550"/>
                </a:lnTo>
                <a:lnTo>
                  <a:pt x="25015" y="194217"/>
                </a:lnTo>
                <a:lnTo>
                  <a:pt x="24297" y="201868"/>
                </a:lnTo>
                <a:lnTo>
                  <a:pt x="25088" y="213319"/>
                </a:lnTo>
                <a:lnTo>
                  <a:pt x="26886" y="227303"/>
                </a:lnTo>
                <a:lnTo>
                  <a:pt x="29354" y="242975"/>
                </a:lnTo>
                <a:lnTo>
                  <a:pt x="30999" y="254694"/>
                </a:lnTo>
                <a:lnTo>
                  <a:pt x="32097" y="263776"/>
                </a:lnTo>
                <a:lnTo>
                  <a:pt x="32828" y="271101"/>
                </a:lnTo>
                <a:lnTo>
                  <a:pt x="33315" y="277254"/>
                </a:lnTo>
                <a:lnTo>
                  <a:pt x="33857" y="287478"/>
                </a:lnTo>
                <a:lnTo>
                  <a:pt x="35272" y="293252"/>
                </a:lnTo>
                <a:lnTo>
                  <a:pt x="37485" y="299641"/>
                </a:lnTo>
                <a:lnTo>
                  <a:pt x="45721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3"/>
          <p:cNvSpPr/>
          <p:nvPr/>
        </p:nvSpPr>
        <p:spPr>
          <a:xfrm>
            <a:off x="4790758" y="4286250"/>
            <a:ext cx="237912" cy="285733"/>
          </a:xfrm>
          <a:custGeom>
            <a:avLst/>
            <a:gdLst/>
            <a:ahLst/>
            <a:cxnLst/>
            <a:rect l="0" t="0" r="0" b="0"/>
            <a:pathLst>
              <a:path w="237912" h="285733">
                <a:moveTo>
                  <a:pt x="9842" y="11429"/>
                </a:moveTo>
                <a:lnTo>
                  <a:pt x="9842" y="43247"/>
                </a:lnTo>
                <a:lnTo>
                  <a:pt x="8571" y="55502"/>
                </a:lnTo>
                <a:lnTo>
                  <a:pt x="3774" y="89437"/>
                </a:lnTo>
                <a:lnTo>
                  <a:pt x="1986" y="109154"/>
                </a:lnTo>
                <a:lnTo>
                  <a:pt x="795" y="129919"/>
                </a:lnTo>
                <a:lnTo>
                  <a:pt x="0" y="151383"/>
                </a:lnTo>
                <a:lnTo>
                  <a:pt x="741" y="168231"/>
                </a:lnTo>
                <a:lnTo>
                  <a:pt x="2504" y="182004"/>
                </a:lnTo>
                <a:lnTo>
                  <a:pt x="4950" y="193726"/>
                </a:lnTo>
                <a:lnTo>
                  <a:pt x="7851" y="202810"/>
                </a:lnTo>
                <a:lnTo>
                  <a:pt x="11054" y="210137"/>
                </a:lnTo>
                <a:lnTo>
                  <a:pt x="14460" y="216291"/>
                </a:lnTo>
                <a:lnTo>
                  <a:pt x="21631" y="229903"/>
                </a:lnTo>
                <a:lnTo>
                  <a:pt x="25321" y="237088"/>
                </a:lnTo>
                <a:lnTo>
                  <a:pt x="29051" y="243149"/>
                </a:lnTo>
                <a:lnTo>
                  <a:pt x="32808" y="248459"/>
                </a:lnTo>
                <a:lnTo>
                  <a:pt x="36583" y="253269"/>
                </a:lnTo>
                <a:lnTo>
                  <a:pt x="40369" y="257746"/>
                </a:lnTo>
                <a:lnTo>
                  <a:pt x="44163" y="262000"/>
                </a:lnTo>
                <a:lnTo>
                  <a:pt x="51766" y="270114"/>
                </a:lnTo>
                <a:lnTo>
                  <a:pt x="59378" y="277954"/>
                </a:lnTo>
                <a:lnTo>
                  <a:pt x="63186" y="280553"/>
                </a:lnTo>
                <a:lnTo>
                  <a:pt x="66994" y="282285"/>
                </a:lnTo>
                <a:lnTo>
                  <a:pt x="70803" y="283440"/>
                </a:lnTo>
                <a:lnTo>
                  <a:pt x="74613" y="284210"/>
                </a:lnTo>
                <a:lnTo>
                  <a:pt x="78423" y="284723"/>
                </a:lnTo>
                <a:lnTo>
                  <a:pt x="82232" y="285065"/>
                </a:lnTo>
                <a:lnTo>
                  <a:pt x="87312" y="285293"/>
                </a:lnTo>
                <a:lnTo>
                  <a:pt x="99729" y="285547"/>
                </a:lnTo>
                <a:lnTo>
                  <a:pt x="137322" y="285732"/>
                </a:lnTo>
                <a:lnTo>
                  <a:pt x="143088" y="284467"/>
                </a:lnTo>
                <a:lnTo>
                  <a:pt x="149473" y="282355"/>
                </a:lnTo>
                <a:lnTo>
                  <a:pt x="156269" y="279677"/>
                </a:lnTo>
                <a:lnTo>
                  <a:pt x="163340" y="275351"/>
                </a:lnTo>
                <a:lnTo>
                  <a:pt x="170594" y="269927"/>
                </a:lnTo>
                <a:lnTo>
                  <a:pt x="177970" y="263771"/>
                </a:lnTo>
                <a:lnTo>
                  <a:pt x="184157" y="257127"/>
                </a:lnTo>
                <a:lnTo>
                  <a:pt x="189552" y="250158"/>
                </a:lnTo>
                <a:lnTo>
                  <a:pt x="194419" y="242972"/>
                </a:lnTo>
                <a:lnTo>
                  <a:pt x="198933" y="236911"/>
                </a:lnTo>
                <a:lnTo>
                  <a:pt x="203213" y="231600"/>
                </a:lnTo>
                <a:lnTo>
                  <a:pt x="207336" y="226790"/>
                </a:lnTo>
                <a:lnTo>
                  <a:pt x="211354" y="221043"/>
                </a:lnTo>
                <a:lnTo>
                  <a:pt x="215303" y="214672"/>
                </a:lnTo>
                <a:lnTo>
                  <a:pt x="219206" y="207884"/>
                </a:lnTo>
                <a:lnTo>
                  <a:pt x="221808" y="202089"/>
                </a:lnTo>
                <a:lnTo>
                  <a:pt x="223542" y="196956"/>
                </a:lnTo>
                <a:lnTo>
                  <a:pt x="224699" y="192264"/>
                </a:lnTo>
                <a:lnTo>
                  <a:pt x="226740" y="186595"/>
                </a:lnTo>
                <a:lnTo>
                  <a:pt x="229370" y="180277"/>
                </a:lnTo>
                <a:lnTo>
                  <a:pt x="232394" y="173525"/>
                </a:lnTo>
                <a:lnTo>
                  <a:pt x="234410" y="163943"/>
                </a:lnTo>
                <a:lnTo>
                  <a:pt x="235754" y="152475"/>
                </a:lnTo>
                <a:lnTo>
                  <a:pt x="237247" y="129997"/>
                </a:lnTo>
                <a:lnTo>
                  <a:pt x="237911" y="115773"/>
                </a:lnTo>
                <a:lnTo>
                  <a:pt x="236818" y="107662"/>
                </a:lnTo>
                <a:lnTo>
                  <a:pt x="234819" y="98444"/>
                </a:lnTo>
                <a:lnTo>
                  <a:pt x="232217" y="88489"/>
                </a:lnTo>
                <a:lnTo>
                  <a:pt x="229211" y="80583"/>
                </a:lnTo>
                <a:lnTo>
                  <a:pt x="225938" y="74041"/>
                </a:lnTo>
                <a:lnTo>
                  <a:pt x="222486" y="68411"/>
                </a:lnTo>
                <a:lnTo>
                  <a:pt x="217644" y="62117"/>
                </a:lnTo>
                <a:lnTo>
                  <a:pt x="211877" y="55381"/>
                </a:lnTo>
                <a:lnTo>
                  <a:pt x="205492" y="48350"/>
                </a:lnTo>
                <a:lnTo>
                  <a:pt x="198695" y="42393"/>
                </a:lnTo>
                <a:lnTo>
                  <a:pt x="191624" y="37152"/>
                </a:lnTo>
                <a:lnTo>
                  <a:pt x="184370" y="32388"/>
                </a:lnTo>
                <a:lnTo>
                  <a:pt x="178264" y="29212"/>
                </a:lnTo>
                <a:lnTo>
                  <a:pt x="172923" y="27094"/>
                </a:lnTo>
                <a:lnTo>
                  <a:pt x="168093" y="25683"/>
                </a:lnTo>
                <a:lnTo>
                  <a:pt x="161062" y="22202"/>
                </a:lnTo>
                <a:lnTo>
                  <a:pt x="152565" y="17341"/>
                </a:lnTo>
                <a:lnTo>
                  <a:pt x="143091" y="11560"/>
                </a:lnTo>
                <a:lnTo>
                  <a:pt x="135504" y="7707"/>
                </a:lnTo>
                <a:lnTo>
                  <a:pt x="129176" y="5138"/>
                </a:lnTo>
                <a:lnTo>
                  <a:pt x="115964" y="1015"/>
                </a:lnTo>
                <a:lnTo>
                  <a:pt x="110770" y="450"/>
                </a:lnTo>
                <a:lnTo>
                  <a:pt x="8985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4"/>
          <p:cNvSpPr/>
          <p:nvPr/>
        </p:nvSpPr>
        <p:spPr>
          <a:xfrm>
            <a:off x="4686300" y="6412512"/>
            <a:ext cx="422910" cy="336541"/>
          </a:xfrm>
          <a:custGeom>
            <a:avLst/>
            <a:gdLst/>
            <a:ahLst/>
            <a:cxnLst/>
            <a:rect l="0" t="0" r="0" b="0"/>
            <a:pathLst>
              <a:path w="422910" h="336541">
                <a:moveTo>
                  <a:pt x="0" y="34007"/>
                </a:moveTo>
                <a:lnTo>
                  <a:pt x="6067" y="27940"/>
                </a:lnTo>
                <a:lnTo>
                  <a:pt x="9125" y="26152"/>
                </a:lnTo>
                <a:lnTo>
                  <a:pt x="15909" y="24166"/>
                </a:lnTo>
                <a:lnTo>
                  <a:pt x="26868" y="23048"/>
                </a:lnTo>
                <a:lnTo>
                  <a:pt x="35692" y="20351"/>
                </a:lnTo>
                <a:lnTo>
                  <a:pt x="47924" y="16013"/>
                </a:lnTo>
                <a:lnTo>
                  <a:pt x="62429" y="10581"/>
                </a:lnTo>
                <a:lnTo>
                  <a:pt x="75910" y="6960"/>
                </a:lnTo>
                <a:lnTo>
                  <a:pt x="88706" y="4546"/>
                </a:lnTo>
                <a:lnTo>
                  <a:pt x="101047" y="2936"/>
                </a:lnTo>
                <a:lnTo>
                  <a:pt x="113084" y="1863"/>
                </a:lnTo>
                <a:lnTo>
                  <a:pt x="124919" y="1148"/>
                </a:lnTo>
                <a:lnTo>
                  <a:pt x="153006" y="141"/>
                </a:lnTo>
                <a:lnTo>
                  <a:pt x="159154" y="0"/>
                </a:lnTo>
                <a:lnTo>
                  <a:pt x="164523" y="1176"/>
                </a:lnTo>
                <a:lnTo>
                  <a:pt x="173874" y="5869"/>
                </a:lnTo>
                <a:lnTo>
                  <a:pt x="185651" y="12188"/>
                </a:lnTo>
                <a:lnTo>
                  <a:pt x="192347" y="15651"/>
                </a:lnTo>
                <a:lnTo>
                  <a:pt x="196811" y="19230"/>
                </a:lnTo>
                <a:lnTo>
                  <a:pt x="199787" y="22886"/>
                </a:lnTo>
                <a:lnTo>
                  <a:pt x="204364" y="31605"/>
                </a:lnTo>
                <a:lnTo>
                  <a:pt x="210632" y="43947"/>
                </a:lnTo>
                <a:lnTo>
                  <a:pt x="212811" y="52063"/>
                </a:lnTo>
                <a:lnTo>
                  <a:pt x="214264" y="61285"/>
                </a:lnTo>
                <a:lnTo>
                  <a:pt x="215232" y="71242"/>
                </a:lnTo>
                <a:lnTo>
                  <a:pt x="214608" y="82961"/>
                </a:lnTo>
                <a:lnTo>
                  <a:pt x="212922" y="95853"/>
                </a:lnTo>
                <a:lnTo>
                  <a:pt x="210528" y="109528"/>
                </a:lnTo>
                <a:lnTo>
                  <a:pt x="207662" y="122455"/>
                </a:lnTo>
                <a:lnTo>
                  <a:pt x="204481" y="134882"/>
                </a:lnTo>
                <a:lnTo>
                  <a:pt x="201090" y="146977"/>
                </a:lnTo>
                <a:lnTo>
                  <a:pt x="196290" y="161391"/>
                </a:lnTo>
                <a:lnTo>
                  <a:pt x="184183" y="194338"/>
                </a:lnTo>
                <a:lnTo>
                  <a:pt x="174859" y="215825"/>
                </a:lnTo>
                <a:lnTo>
                  <a:pt x="150951" y="266791"/>
                </a:lnTo>
                <a:lnTo>
                  <a:pt x="142544" y="285717"/>
                </a:lnTo>
                <a:lnTo>
                  <a:pt x="136939" y="299604"/>
                </a:lnTo>
                <a:lnTo>
                  <a:pt x="127944" y="324948"/>
                </a:lnTo>
                <a:lnTo>
                  <a:pt x="128476" y="328299"/>
                </a:lnTo>
                <a:lnTo>
                  <a:pt x="132453" y="335407"/>
                </a:lnTo>
                <a:lnTo>
                  <a:pt x="134022" y="336540"/>
                </a:lnTo>
                <a:lnTo>
                  <a:pt x="135068" y="336026"/>
                </a:lnTo>
                <a:lnTo>
                  <a:pt x="135765" y="334413"/>
                </a:lnTo>
                <a:lnTo>
                  <a:pt x="137500" y="333338"/>
                </a:lnTo>
                <a:lnTo>
                  <a:pt x="142814" y="332143"/>
                </a:lnTo>
                <a:lnTo>
                  <a:pt x="149409" y="328226"/>
                </a:lnTo>
                <a:lnTo>
                  <a:pt x="152946" y="325403"/>
                </a:lnTo>
                <a:lnTo>
                  <a:pt x="159114" y="322252"/>
                </a:lnTo>
                <a:lnTo>
                  <a:pt x="167036" y="318880"/>
                </a:lnTo>
                <a:lnTo>
                  <a:pt x="176127" y="315362"/>
                </a:lnTo>
                <a:lnTo>
                  <a:pt x="185998" y="313017"/>
                </a:lnTo>
                <a:lnTo>
                  <a:pt x="196388" y="311454"/>
                </a:lnTo>
                <a:lnTo>
                  <a:pt x="207125" y="310412"/>
                </a:lnTo>
                <a:lnTo>
                  <a:pt x="216823" y="309717"/>
                </a:lnTo>
                <a:lnTo>
                  <a:pt x="225829" y="309254"/>
                </a:lnTo>
                <a:lnTo>
                  <a:pt x="234372" y="308945"/>
                </a:lnTo>
                <a:lnTo>
                  <a:pt x="243878" y="307470"/>
                </a:lnTo>
                <a:lnTo>
                  <a:pt x="254025" y="305215"/>
                </a:lnTo>
                <a:lnTo>
                  <a:pt x="264600" y="302443"/>
                </a:lnTo>
                <a:lnTo>
                  <a:pt x="280540" y="301864"/>
                </a:lnTo>
                <a:lnTo>
                  <a:pt x="300056" y="302748"/>
                </a:lnTo>
                <a:lnTo>
                  <a:pt x="321958" y="304609"/>
                </a:lnTo>
                <a:lnTo>
                  <a:pt x="341638" y="305848"/>
                </a:lnTo>
                <a:lnTo>
                  <a:pt x="359839" y="306674"/>
                </a:lnTo>
                <a:lnTo>
                  <a:pt x="422909" y="3083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5"/>
          <p:cNvSpPr/>
          <p:nvPr/>
        </p:nvSpPr>
        <p:spPr>
          <a:xfrm>
            <a:off x="5086398" y="6481014"/>
            <a:ext cx="239760" cy="280087"/>
          </a:xfrm>
          <a:custGeom>
            <a:avLst/>
            <a:gdLst/>
            <a:ahLst/>
            <a:cxnLst/>
            <a:rect l="0" t="0" r="0" b="0"/>
            <a:pathLst>
              <a:path w="239760" h="280087">
                <a:moveTo>
                  <a:pt x="34242" y="22655"/>
                </a:moveTo>
                <a:lnTo>
                  <a:pt x="22106" y="22655"/>
                </a:lnTo>
                <a:lnTo>
                  <a:pt x="18531" y="23926"/>
                </a:lnTo>
                <a:lnTo>
                  <a:pt x="16148" y="26043"/>
                </a:lnTo>
                <a:lnTo>
                  <a:pt x="12230" y="33051"/>
                </a:lnTo>
                <a:lnTo>
                  <a:pt x="6255" y="44632"/>
                </a:lnTo>
                <a:lnTo>
                  <a:pt x="4154" y="51277"/>
                </a:lnTo>
                <a:lnTo>
                  <a:pt x="2753" y="58246"/>
                </a:lnTo>
                <a:lnTo>
                  <a:pt x="1819" y="65432"/>
                </a:lnTo>
                <a:lnTo>
                  <a:pt x="1197" y="72764"/>
                </a:lnTo>
                <a:lnTo>
                  <a:pt x="782" y="80191"/>
                </a:lnTo>
                <a:lnTo>
                  <a:pt x="320" y="95217"/>
                </a:lnTo>
                <a:lnTo>
                  <a:pt x="0" y="133168"/>
                </a:lnTo>
                <a:lnTo>
                  <a:pt x="1254" y="140781"/>
                </a:lnTo>
                <a:lnTo>
                  <a:pt x="3360" y="148396"/>
                </a:lnTo>
                <a:lnTo>
                  <a:pt x="15865" y="184935"/>
                </a:lnTo>
                <a:lnTo>
                  <a:pt x="20720" y="195611"/>
                </a:lnTo>
                <a:lnTo>
                  <a:pt x="26498" y="206540"/>
                </a:lnTo>
                <a:lnTo>
                  <a:pt x="32889" y="217635"/>
                </a:lnTo>
                <a:lnTo>
                  <a:pt x="43377" y="236736"/>
                </a:lnTo>
                <a:lnTo>
                  <a:pt x="47952" y="245386"/>
                </a:lnTo>
                <a:lnTo>
                  <a:pt x="52272" y="252423"/>
                </a:lnTo>
                <a:lnTo>
                  <a:pt x="56422" y="258383"/>
                </a:lnTo>
                <a:lnTo>
                  <a:pt x="60459" y="263628"/>
                </a:lnTo>
                <a:lnTo>
                  <a:pt x="65689" y="267124"/>
                </a:lnTo>
                <a:lnTo>
                  <a:pt x="71717" y="269454"/>
                </a:lnTo>
                <a:lnTo>
                  <a:pt x="78275" y="271008"/>
                </a:lnTo>
                <a:lnTo>
                  <a:pt x="85187" y="273314"/>
                </a:lnTo>
                <a:lnTo>
                  <a:pt x="92335" y="276121"/>
                </a:lnTo>
                <a:lnTo>
                  <a:pt x="99641" y="279263"/>
                </a:lnTo>
                <a:lnTo>
                  <a:pt x="108321" y="280086"/>
                </a:lnTo>
                <a:lnTo>
                  <a:pt x="117918" y="279367"/>
                </a:lnTo>
                <a:lnTo>
                  <a:pt x="128125" y="277616"/>
                </a:lnTo>
                <a:lnTo>
                  <a:pt x="136201" y="276449"/>
                </a:lnTo>
                <a:lnTo>
                  <a:pt x="142854" y="275671"/>
                </a:lnTo>
                <a:lnTo>
                  <a:pt x="148560" y="275153"/>
                </a:lnTo>
                <a:lnTo>
                  <a:pt x="153634" y="272266"/>
                </a:lnTo>
                <a:lnTo>
                  <a:pt x="158286" y="267803"/>
                </a:lnTo>
                <a:lnTo>
                  <a:pt x="162658" y="262287"/>
                </a:lnTo>
                <a:lnTo>
                  <a:pt x="166843" y="257340"/>
                </a:lnTo>
                <a:lnTo>
                  <a:pt x="170902" y="252772"/>
                </a:lnTo>
                <a:lnTo>
                  <a:pt x="174879" y="248456"/>
                </a:lnTo>
                <a:lnTo>
                  <a:pt x="198679" y="224179"/>
                </a:lnTo>
                <a:lnTo>
                  <a:pt x="206096" y="212885"/>
                </a:lnTo>
                <a:lnTo>
                  <a:pt x="212311" y="200275"/>
                </a:lnTo>
                <a:lnTo>
                  <a:pt x="217725" y="186789"/>
                </a:lnTo>
                <a:lnTo>
                  <a:pt x="222603" y="175258"/>
                </a:lnTo>
                <a:lnTo>
                  <a:pt x="231411" y="155672"/>
                </a:lnTo>
                <a:lnTo>
                  <a:pt x="234268" y="146893"/>
                </a:lnTo>
                <a:lnTo>
                  <a:pt x="236173" y="138501"/>
                </a:lnTo>
                <a:lnTo>
                  <a:pt x="237442" y="130366"/>
                </a:lnTo>
                <a:lnTo>
                  <a:pt x="238289" y="122402"/>
                </a:lnTo>
                <a:lnTo>
                  <a:pt x="238853" y="114553"/>
                </a:lnTo>
                <a:lnTo>
                  <a:pt x="239229" y="106780"/>
                </a:lnTo>
                <a:lnTo>
                  <a:pt x="239647" y="87985"/>
                </a:lnTo>
                <a:lnTo>
                  <a:pt x="239759" y="77638"/>
                </a:lnTo>
                <a:lnTo>
                  <a:pt x="238563" y="68200"/>
                </a:lnTo>
                <a:lnTo>
                  <a:pt x="236496" y="59369"/>
                </a:lnTo>
                <a:lnTo>
                  <a:pt x="233848" y="50941"/>
                </a:lnTo>
                <a:lnTo>
                  <a:pt x="232082" y="44052"/>
                </a:lnTo>
                <a:lnTo>
                  <a:pt x="230905" y="38190"/>
                </a:lnTo>
                <a:lnTo>
                  <a:pt x="230121" y="33012"/>
                </a:lnTo>
                <a:lnTo>
                  <a:pt x="227058" y="28290"/>
                </a:lnTo>
                <a:lnTo>
                  <a:pt x="222476" y="23871"/>
                </a:lnTo>
                <a:lnTo>
                  <a:pt x="216881" y="19656"/>
                </a:lnTo>
                <a:lnTo>
                  <a:pt x="210611" y="15576"/>
                </a:lnTo>
                <a:lnTo>
                  <a:pt x="203891" y="11586"/>
                </a:lnTo>
                <a:lnTo>
                  <a:pt x="196871" y="7656"/>
                </a:lnTo>
                <a:lnTo>
                  <a:pt x="190922" y="5035"/>
                </a:lnTo>
                <a:lnTo>
                  <a:pt x="185685" y="3289"/>
                </a:lnTo>
                <a:lnTo>
                  <a:pt x="180923" y="2125"/>
                </a:lnTo>
                <a:lnTo>
                  <a:pt x="175209" y="1348"/>
                </a:lnTo>
                <a:lnTo>
                  <a:pt x="168860" y="831"/>
                </a:lnTo>
                <a:lnTo>
                  <a:pt x="162087" y="485"/>
                </a:lnTo>
                <a:lnTo>
                  <a:pt x="147789" y="102"/>
                </a:lnTo>
                <a:lnTo>
                  <a:pt x="140420" y="0"/>
                </a:lnTo>
                <a:lnTo>
                  <a:pt x="129157" y="1202"/>
                </a:lnTo>
                <a:lnTo>
                  <a:pt x="115299" y="3273"/>
                </a:lnTo>
                <a:lnTo>
                  <a:pt x="45672" y="112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6"/>
          <p:cNvSpPr/>
          <p:nvPr/>
        </p:nvSpPr>
        <p:spPr>
          <a:xfrm>
            <a:off x="4789170" y="4310944"/>
            <a:ext cx="114301" cy="21027"/>
          </a:xfrm>
          <a:custGeom>
            <a:avLst/>
            <a:gdLst/>
            <a:ahLst/>
            <a:cxnLst/>
            <a:rect l="0" t="0" r="0" b="0"/>
            <a:pathLst>
              <a:path w="114301" h="21027">
                <a:moveTo>
                  <a:pt x="0" y="21026"/>
                </a:moveTo>
                <a:lnTo>
                  <a:pt x="30338" y="2822"/>
                </a:lnTo>
                <a:lnTo>
                  <a:pt x="43085" y="0"/>
                </a:lnTo>
                <a:lnTo>
                  <a:pt x="55393" y="658"/>
                </a:lnTo>
                <a:lnTo>
                  <a:pt x="114300" y="9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7"/>
          <p:cNvSpPr/>
          <p:nvPr/>
        </p:nvSpPr>
        <p:spPr>
          <a:xfrm>
            <a:off x="5337809" y="5292089"/>
            <a:ext cx="22862" cy="320041"/>
          </a:xfrm>
          <a:custGeom>
            <a:avLst/>
            <a:gdLst/>
            <a:ahLst/>
            <a:cxnLst/>
            <a:rect l="0" t="0" r="0" b="0"/>
            <a:pathLst>
              <a:path w="22862" h="320041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3387" y="23158"/>
                </a:lnTo>
                <a:lnTo>
                  <a:pt x="6068" y="26868"/>
                </a:lnTo>
                <a:lnTo>
                  <a:pt x="7855" y="33153"/>
                </a:lnTo>
                <a:lnTo>
                  <a:pt x="9047" y="41152"/>
                </a:lnTo>
                <a:lnTo>
                  <a:pt x="9842" y="50295"/>
                </a:lnTo>
                <a:lnTo>
                  <a:pt x="11641" y="64010"/>
                </a:lnTo>
                <a:lnTo>
                  <a:pt x="17028" y="99569"/>
                </a:lnTo>
                <a:lnTo>
                  <a:pt x="18972" y="117180"/>
                </a:lnTo>
                <a:lnTo>
                  <a:pt x="20268" y="134000"/>
                </a:lnTo>
                <a:lnTo>
                  <a:pt x="21132" y="150293"/>
                </a:lnTo>
                <a:lnTo>
                  <a:pt x="22092" y="188717"/>
                </a:lnTo>
                <a:lnTo>
                  <a:pt x="22861" y="3200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8"/>
          <p:cNvSpPr/>
          <p:nvPr/>
        </p:nvSpPr>
        <p:spPr>
          <a:xfrm>
            <a:off x="5429250" y="5258270"/>
            <a:ext cx="260542" cy="386320"/>
          </a:xfrm>
          <a:custGeom>
            <a:avLst/>
            <a:gdLst/>
            <a:ahLst/>
            <a:cxnLst/>
            <a:rect l="0" t="0" r="0" b="0"/>
            <a:pathLst>
              <a:path w="260542" h="386320">
                <a:moveTo>
                  <a:pt x="57150" y="10959"/>
                </a:moveTo>
                <a:lnTo>
                  <a:pt x="69285" y="4892"/>
                </a:lnTo>
                <a:lnTo>
                  <a:pt x="74130" y="3104"/>
                </a:lnTo>
                <a:lnTo>
                  <a:pt x="78630" y="1913"/>
                </a:lnTo>
                <a:lnTo>
                  <a:pt x="82900" y="1118"/>
                </a:lnTo>
                <a:lnTo>
                  <a:pt x="97177" y="589"/>
                </a:lnTo>
                <a:lnTo>
                  <a:pt x="143519" y="0"/>
                </a:lnTo>
                <a:lnTo>
                  <a:pt x="161719" y="1114"/>
                </a:lnTo>
                <a:lnTo>
                  <a:pt x="175123" y="3125"/>
                </a:lnTo>
                <a:lnTo>
                  <a:pt x="185328" y="5737"/>
                </a:lnTo>
                <a:lnTo>
                  <a:pt x="197212" y="7477"/>
                </a:lnTo>
                <a:lnTo>
                  <a:pt x="210215" y="8638"/>
                </a:lnTo>
                <a:lnTo>
                  <a:pt x="223963" y="9412"/>
                </a:lnTo>
                <a:lnTo>
                  <a:pt x="233128" y="11198"/>
                </a:lnTo>
                <a:lnTo>
                  <a:pt x="239239" y="13658"/>
                </a:lnTo>
                <a:lnTo>
                  <a:pt x="243313" y="16569"/>
                </a:lnTo>
                <a:lnTo>
                  <a:pt x="251225" y="19803"/>
                </a:lnTo>
                <a:lnTo>
                  <a:pt x="255113" y="20665"/>
                </a:lnTo>
                <a:lnTo>
                  <a:pt x="256435" y="21240"/>
                </a:lnTo>
                <a:lnTo>
                  <a:pt x="256047" y="21623"/>
                </a:lnTo>
                <a:lnTo>
                  <a:pt x="249432" y="22162"/>
                </a:lnTo>
                <a:lnTo>
                  <a:pt x="241668" y="22289"/>
                </a:lnTo>
                <a:lnTo>
                  <a:pt x="229751" y="22345"/>
                </a:lnTo>
                <a:lnTo>
                  <a:pt x="217937" y="23630"/>
                </a:lnTo>
                <a:lnTo>
                  <a:pt x="171254" y="30236"/>
                </a:lnTo>
                <a:lnTo>
                  <a:pt x="161159" y="31430"/>
                </a:lnTo>
                <a:lnTo>
                  <a:pt x="153159" y="32227"/>
                </a:lnTo>
                <a:lnTo>
                  <a:pt x="142746" y="34028"/>
                </a:lnTo>
                <a:lnTo>
                  <a:pt x="130724" y="36498"/>
                </a:lnTo>
                <a:lnTo>
                  <a:pt x="117629" y="39415"/>
                </a:lnTo>
                <a:lnTo>
                  <a:pt x="107629" y="41360"/>
                </a:lnTo>
                <a:lnTo>
                  <a:pt x="99693" y="42657"/>
                </a:lnTo>
                <a:lnTo>
                  <a:pt x="93131" y="43521"/>
                </a:lnTo>
                <a:lnTo>
                  <a:pt x="87488" y="44097"/>
                </a:lnTo>
                <a:lnTo>
                  <a:pt x="82455" y="44481"/>
                </a:lnTo>
                <a:lnTo>
                  <a:pt x="71320" y="45098"/>
                </a:lnTo>
                <a:lnTo>
                  <a:pt x="70407" y="46418"/>
                </a:lnTo>
                <a:lnTo>
                  <a:pt x="69392" y="51272"/>
                </a:lnTo>
                <a:lnTo>
                  <a:pt x="68941" y="77983"/>
                </a:lnTo>
                <a:lnTo>
                  <a:pt x="68651" y="143297"/>
                </a:lnTo>
                <a:lnTo>
                  <a:pt x="69897" y="153794"/>
                </a:lnTo>
                <a:lnTo>
                  <a:pt x="71998" y="162063"/>
                </a:lnTo>
                <a:lnTo>
                  <a:pt x="78427" y="178390"/>
                </a:lnTo>
                <a:lnTo>
                  <a:pt x="80224" y="179730"/>
                </a:lnTo>
                <a:lnTo>
                  <a:pt x="85608" y="181218"/>
                </a:lnTo>
                <a:lnTo>
                  <a:pt x="92235" y="181880"/>
                </a:lnTo>
                <a:lnTo>
                  <a:pt x="95779" y="182056"/>
                </a:lnTo>
                <a:lnTo>
                  <a:pt x="118972" y="182305"/>
                </a:lnTo>
                <a:lnTo>
                  <a:pt x="183237" y="182407"/>
                </a:lnTo>
                <a:lnTo>
                  <a:pt x="190738" y="184948"/>
                </a:lnTo>
                <a:lnTo>
                  <a:pt x="199548" y="189181"/>
                </a:lnTo>
                <a:lnTo>
                  <a:pt x="209232" y="194544"/>
                </a:lnTo>
                <a:lnTo>
                  <a:pt x="216958" y="199389"/>
                </a:lnTo>
                <a:lnTo>
                  <a:pt x="223379" y="203890"/>
                </a:lnTo>
                <a:lnTo>
                  <a:pt x="228929" y="208160"/>
                </a:lnTo>
                <a:lnTo>
                  <a:pt x="233899" y="212276"/>
                </a:lnTo>
                <a:lnTo>
                  <a:pt x="238483" y="216291"/>
                </a:lnTo>
                <a:lnTo>
                  <a:pt x="242808" y="220237"/>
                </a:lnTo>
                <a:lnTo>
                  <a:pt x="246962" y="226678"/>
                </a:lnTo>
                <a:lnTo>
                  <a:pt x="251002" y="234782"/>
                </a:lnTo>
                <a:lnTo>
                  <a:pt x="254964" y="243994"/>
                </a:lnTo>
                <a:lnTo>
                  <a:pt x="257606" y="251406"/>
                </a:lnTo>
                <a:lnTo>
                  <a:pt x="260541" y="263028"/>
                </a:lnTo>
                <a:lnTo>
                  <a:pt x="260054" y="269175"/>
                </a:lnTo>
                <a:lnTo>
                  <a:pt x="258459" y="275813"/>
                </a:lnTo>
                <a:lnTo>
                  <a:pt x="256126" y="282779"/>
                </a:lnTo>
                <a:lnTo>
                  <a:pt x="253301" y="289962"/>
                </a:lnTo>
                <a:lnTo>
                  <a:pt x="250147" y="297291"/>
                </a:lnTo>
                <a:lnTo>
                  <a:pt x="246774" y="304717"/>
                </a:lnTo>
                <a:lnTo>
                  <a:pt x="239641" y="316355"/>
                </a:lnTo>
                <a:lnTo>
                  <a:pt x="235960" y="321237"/>
                </a:lnTo>
                <a:lnTo>
                  <a:pt x="230966" y="325761"/>
                </a:lnTo>
                <a:lnTo>
                  <a:pt x="225098" y="330047"/>
                </a:lnTo>
                <a:lnTo>
                  <a:pt x="201316" y="345534"/>
                </a:lnTo>
                <a:lnTo>
                  <a:pt x="191360" y="352119"/>
                </a:lnTo>
                <a:lnTo>
                  <a:pt x="183453" y="357779"/>
                </a:lnTo>
                <a:lnTo>
                  <a:pt x="176912" y="362822"/>
                </a:lnTo>
                <a:lnTo>
                  <a:pt x="171281" y="367455"/>
                </a:lnTo>
                <a:lnTo>
                  <a:pt x="164987" y="370543"/>
                </a:lnTo>
                <a:lnTo>
                  <a:pt x="158251" y="372602"/>
                </a:lnTo>
                <a:lnTo>
                  <a:pt x="151221" y="373974"/>
                </a:lnTo>
                <a:lnTo>
                  <a:pt x="143994" y="376160"/>
                </a:lnTo>
                <a:lnTo>
                  <a:pt x="136636" y="378886"/>
                </a:lnTo>
                <a:lnTo>
                  <a:pt x="129190" y="381974"/>
                </a:lnTo>
                <a:lnTo>
                  <a:pt x="122957" y="384032"/>
                </a:lnTo>
                <a:lnTo>
                  <a:pt x="117531" y="385405"/>
                </a:lnTo>
                <a:lnTo>
                  <a:pt x="112644" y="386319"/>
                </a:lnTo>
                <a:lnTo>
                  <a:pt x="106846" y="385659"/>
                </a:lnTo>
                <a:lnTo>
                  <a:pt x="100440" y="383949"/>
                </a:lnTo>
                <a:lnTo>
                  <a:pt x="93630" y="381539"/>
                </a:lnTo>
                <a:lnTo>
                  <a:pt x="85280" y="379933"/>
                </a:lnTo>
                <a:lnTo>
                  <a:pt x="75903" y="378862"/>
                </a:lnTo>
                <a:lnTo>
                  <a:pt x="57865" y="377672"/>
                </a:lnTo>
                <a:lnTo>
                  <a:pt x="45614" y="377143"/>
                </a:lnTo>
                <a:lnTo>
                  <a:pt x="39299" y="375731"/>
                </a:lnTo>
                <a:lnTo>
                  <a:pt x="32549" y="373521"/>
                </a:lnTo>
                <a:lnTo>
                  <a:pt x="0" y="365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9"/>
          <p:cNvSpPr/>
          <p:nvPr/>
        </p:nvSpPr>
        <p:spPr>
          <a:xfrm>
            <a:off x="5783579" y="6160769"/>
            <a:ext cx="91442" cy="457201"/>
          </a:xfrm>
          <a:custGeom>
            <a:avLst/>
            <a:gdLst/>
            <a:ahLst/>
            <a:cxnLst/>
            <a:rect l="0" t="0" r="0" b="0"/>
            <a:pathLst>
              <a:path w="91442" h="457201">
                <a:moveTo>
                  <a:pt x="0" y="0"/>
                </a:moveTo>
                <a:lnTo>
                  <a:pt x="6068" y="6068"/>
                </a:lnTo>
                <a:lnTo>
                  <a:pt x="9125" y="14206"/>
                </a:lnTo>
                <a:lnTo>
                  <a:pt x="12434" y="25980"/>
                </a:lnTo>
                <a:lnTo>
                  <a:pt x="15909" y="40180"/>
                </a:lnTo>
                <a:lnTo>
                  <a:pt x="19497" y="62347"/>
                </a:lnTo>
                <a:lnTo>
                  <a:pt x="26869" y="120844"/>
                </a:lnTo>
                <a:lnTo>
                  <a:pt x="30613" y="144063"/>
                </a:lnTo>
                <a:lnTo>
                  <a:pt x="34379" y="162082"/>
                </a:lnTo>
                <a:lnTo>
                  <a:pt x="49548" y="221387"/>
                </a:lnTo>
                <a:lnTo>
                  <a:pt x="52082" y="235221"/>
                </a:lnTo>
                <a:lnTo>
                  <a:pt x="53772" y="248255"/>
                </a:lnTo>
                <a:lnTo>
                  <a:pt x="54898" y="260754"/>
                </a:lnTo>
                <a:lnTo>
                  <a:pt x="56919" y="271626"/>
                </a:lnTo>
                <a:lnTo>
                  <a:pt x="59536" y="281414"/>
                </a:lnTo>
                <a:lnTo>
                  <a:pt x="62551" y="290480"/>
                </a:lnTo>
                <a:lnTo>
                  <a:pt x="65831" y="305413"/>
                </a:lnTo>
                <a:lnTo>
                  <a:pt x="69287" y="324259"/>
                </a:lnTo>
                <a:lnTo>
                  <a:pt x="72862" y="345712"/>
                </a:lnTo>
                <a:lnTo>
                  <a:pt x="75245" y="366365"/>
                </a:lnTo>
                <a:lnTo>
                  <a:pt x="76833" y="386484"/>
                </a:lnTo>
                <a:lnTo>
                  <a:pt x="77893" y="406246"/>
                </a:lnTo>
                <a:lnTo>
                  <a:pt x="79869" y="420691"/>
                </a:lnTo>
                <a:lnTo>
                  <a:pt x="82456" y="431590"/>
                </a:lnTo>
                <a:lnTo>
                  <a:pt x="91441" y="457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0"/>
          <p:cNvSpPr/>
          <p:nvPr/>
        </p:nvSpPr>
        <p:spPr>
          <a:xfrm>
            <a:off x="5932170" y="6115291"/>
            <a:ext cx="406106" cy="363827"/>
          </a:xfrm>
          <a:custGeom>
            <a:avLst/>
            <a:gdLst/>
            <a:ahLst/>
            <a:cxnLst/>
            <a:rect l="0" t="0" r="0" b="0"/>
            <a:pathLst>
              <a:path w="406106" h="363827">
                <a:moveTo>
                  <a:pt x="0" y="102628"/>
                </a:moveTo>
                <a:lnTo>
                  <a:pt x="0" y="86719"/>
                </a:lnTo>
                <a:lnTo>
                  <a:pt x="1270" y="83132"/>
                </a:lnTo>
                <a:lnTo>
                  <a:pt x="6067" y="75760"/>
                </a:lnTo>
                <a:lnTo>
                  <a:pt x="9125" y="73287"/>
                </a:lnTo>
                <a:lnTo>
                  <a:pt x="12433" y="71637"/>
                </a:lnTo>
                <a:lnTo>
                  <a:pt x="15908" y="70537"/>
                </a:lnTo>
                <a:lnTo>
                  <a:pt x="19496" y="67265"/>
                </a:lnTo>
                <a:lnTo>
                  <a:pt x="26867" y="56854"/>
                </a:lnTo>
                <a:lnTo>
                  <a:pt x="33152" y="51793"/>
                </a:lnTo>
                <a:lnTo>
                  <a:pt x="41151" y="47148"/>
                </a:lnTo>
                <a:lnTo>
                  <a:pt x="50294" y="42781"/>
                </a:lnTo>
                <a:lnTo>
                  <a:pt x="58929" y="37330"/>
                </a:lnTo>
                <a:lnTo>
                  <a:pt x="67226" y="31157"/>
                </a:lnTo>
                <a:lnTo>
                  <a:pt x="75297" y="24500"/>
                </a:lnTo>
                <a:lnTo>
                  <a:pt x="83218" y="18793"/>
                </a:lnTo>
                <a:lnTo>
                  <a:pt x="91038" y="13718"/>
                </a:lnTo>
                <a:lnTo>
                  <a:pt x="98792" y="9065"/>
                </a:lnTo>
                <a:lnTo>
                  <a:pt x="110794" y="3895"/>
                </a:lnTo>
                <a:lnTo>
                  <a:pt x="120361" y="1597"/>
                </a:lnTo>
                <a:lnTo>
                  <a:pt x="132888" y="303"/>
                </a:lnTo>
                <a:lnTo>
                  <a:pt x="140764" y="0"/>
                </a:lnTo>
                <a:lnTo>
                  <a:pt x="144643" y="1190"/>
                </a:lnTo>
                <a:lnTo>
                  <a:pt x="156169" y="7661"/>
                </a:lnTo>
                <a:lnTo>
                  <a:pt x="167628" y="11413"/>
                </a:lnTo>
                <a:lnTo>
                  <a:pt x="175254" y="16792"/>
                </a:lnTo>
                <a:lnTo>
                  <a:pt x="177796" y="20004"/>
                </a:lnTo>
                <a:lnTo>
                  <a:pt x="179490" y="23416"/>
                </a:lnTo>
                <a:lnTo>
                  <a:pt x="180620" y="26960"/>
                </a:lnTo>
                <a:lnTo>
                  <a:pt x="181876" y="37671"/>
                </a:lnTo>
                <a:lnTo>
                  <a:pt x="182211" y="44084"/>
                </a:lnTo>
                <a:lnTo>
                  <a:pt x="182582" y="64755"/>
                </a:lnTo>
                <a:lnTo>
                  <a:pt x="182681" y="77380"/>
                </a:lnTo>
                <a:lnTo>
                  <a:pt x="178937" y="97226"/>
                </a:lnTo>
                <a:lnTo>
                  <a:pt x="172631" y="121886"/>
                </a:lnTo>
                <a:lnTo>
                  <a:pt x="164617" y="149757"/>
                </a:lnTo>
                <a:lnTo>
                  <a:pt x="156735" y="173418"/>
                </a:lnTo>
                <a:lnTo>
                  <a:pt x="148940" y="194271"/>
                </a:lnTo>
                <a:lnTo>
                  <a:pt x="118178" y="270308"/>
                </a:lnTo>
                <a:lnTo>
                  <a:pt x="106287" y="301613"/>
                </a:lnTo>
                <a:lnTo>
                  <a:pt x="101338" y="315294"/>
                </a:lnTo>
                <a:lnTo>
                  <a:pt x="96769" y="325686"/>
                </a:lnTo>
                <a:lnTo>
                  <a:pt x="92452" y="333883"/>
                </a:lnTo>
                <a:lnTo>
                  <a:pt x="88304" y="340618"/>
                </a:lnTo>
                <a:lnTo>
                  <a:pt x="86809" y="345108"/>
                </a:lnTo>
                <a:lnTo>
                  <a:pt x="87083" y="348102"/>
                </a:lnTo>
                <a:lnTo>
                  <a:pt x="88535" y="350097"/>
                </a:lnTo>
                <a:lnTo>
                  <a:pt x="90773" y="351428"/>
                </a:lnTo>
                <a:lnTo>
                  <a:pt x="96647" y="352906"/>
                </a:lnTo>
                <a:lnTo>
                  <a:pt x="103490" y="356949"/>
                </a:lnTo>
                <a:lnTo>
                  <a:pt x="107093" y="359806"/>
                </a:lnTo>
                <a:lnTo>
                  <a:pt x="110766" y="361710"/>
                </a:lnTo>
                <a:lnTo>
                  <a:pt x="118232" y="363826"/>
                </a:lnTo>
                <a:lnTo>
                  <a:pt x="122001" y="363120"/>
                </a:lnTo>
                <a:lnTo>
                  <a:pt x="133373" y="357329"/>
                </a:lnTo>
                <a:lnTo>
                  <a:pt x="146056" y="353779"/>
                </a:lnTo>
                <a:lnTo>
                  <a:pt x="158471" y="348447"/>
                </a:lnTo>
                <a:lnTo>
                  <a:pt x="169147" y="342708"/>
                </a:lnTo>
                <a:lnTo>
                  <a:pt x="197943" y="326170"/>
                </a:lnTo>
                <a:lnTo>
                  <a:pt x="211972" y="318966"/>
                </a:lnTo>
                <a:lnTo>
                  <a:pt x="225134" y="312894"/>
                </a:lnTo>
                <a:lnTo>
                  <a:pt x="237720" y="307575"/>
                </a:lnTo>
                <a:lnTo>
                  <a:pt x="251189" y="302760"/>
                </a:lnTo>
                <a:lnTo>
                  <a:pt x="265250" y="298279"/>
                </a:lnTo>
                <a:lnTo>
                  <a:pt x="279703" y="294022"/>
                </a:lnTo>
                <a:lnTo>
                  <a:pt x="295689" y="289914"/>
                </a:lnTo>
                <a:lnTo>
                  <a:pt x="330383" y="281964"/>
                </a:lnTo>
                <a:lnTo>
                  <a:pt x="343446" y="279335"/>
                </a:lnTo>
                <a:lnTo>
                  <a:pt x="353423" y="277583"/>
                </a:lnTo>
                <a:lnTo>
                  <a:pt x="361345" y="276415"/>
                </a:lnTo>
                <a:lnTo>
                  <a:pt x="370437" y="275636"/>
                </a:lnTo>
                <a:lnTo>
                  <a:pt x="380308" y="275116"/>
                </a:lnTo>
                <a:lnTo>
                  <a:pt x="405322" y="274284"/>
                </a:lnTo>
                <a:lnTo>
                  <a:pt x="406105" y="274215"/>
                </a:lnTo>
                <a:lnTo>
                  <a:pt x="403587" y="274139"/>
                </a:lnTo>
                <a:lnTo>
                  <a:pt x="402408" y="275389"/>
                </a:lnTo>
                <a:lnTo>
                  <a:pt x="401622" y="277492"/>
                </a:lnTo>
                <a:lnTo>
                  <a:pt x="388619" y="2855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1"/>
          <p:cNvSpPr/>
          <p:nvPr/>
        </p:nvSpPr>
        <p:spPr>
          <a:xfrm>
            <a:off x="6092189" y="5257800"/>
            <a:ext cx="45721" cy="377190"/>
          </a:xfrm>
          <a:custGeom>
            <a:avLst/>
            <a:gdLst/>
            <a:ahLst/>
            <a:cxnLst/>
            <a:rect l="0" t="0" r="0" b="0"/>
            <a:pathLst>
              <a:path w="45721" h="377190">
                <a:moveTo>
                  <a:pt x="0" y="0"/>
                </a:moveTo>
                <a:lnTo>
                  <a:pt x="0" y="54854"/>
                </a:lnTo>
                <a:lnTo>
                  <a:pt x="1271" y="60699"/>
                </a:lnTo>
                <a:lnTo>
                  <a:pt x="3387" y="65866"/>
                </a:lnTo>
                <a:lnTo>
                  <a:pt x="6069" y="70580"/>
                </a:lnTo>
                <a:lnTo>
                  <a:pt x="7856" y="83883"/>
                </a:lnTo>
                <a:lnTo>
                  <a:pt x="9047" y="102912"/>
                </a:lnTo>
                <a:lnTo>
                  <a:pt x="9842" y="125758"/>
                </a:lnTo>
                <a:lnTo>
                  <a:pt x="11641" y="143528"/>
                </a:lnTo>
                <a:lnTo>
                  <a:pt x="14111" y="157915"/>
                </a:lnTo>
                <a:lnTo>
                  <a:pt x="17028" y="170047"/>
                </a:lnTo>
                <a:lnTo>
                  <a:pt x="18972" y="180674"/>
                </a:lnTo>
                <a:lnTo>
                  <a:pt x="20268" y="190300"/>
                </a:lnTo>
                <a:lnTo>
                  <a:pt x="21132" y="199256"/>
                </a:lnTo>
                <a:lnTo>
                  <a:pt x="21709" y="211577"/>
                </a:lnTo>
                <a:lnTo>
                  <a:pt x="22349" y="242201"/>
                </a:lnTo>
                <a:lnTo>
                  <a:pt x="23789" y="259257"/>
                </a:lnTo>
                <a:lnTo>
                  <a:pt x="26020" y="276978"/>
                </a:lnTo>
                <a:lnTo>
                  <a:pt x="28777" y="295142"/>
                </a:lnTo>
                <a:lnTo>
                  <a:pt x="30615" y="308521"/>
                </a:lnTo>
                <a:lnTo>
                  <a:pt x="31840" y="318710"/>
                </a:lnTo>
                <a:lnTo>
                  <a:pt x="32656" y="326774"/>
                </a:lnTo>
                <a:lnTo>
                  <a:pt x="33201" y="334689"/>
                </a:lnTo>
                <a:lnTo>
                  <a:pt x="33564" y="342506"/>
                </a:lnTo>
                <a:lnTo>
                  <a:pt x="33806" y="350257"/>
                </a:lnTo>
                <a:lnTo>
                  <a:pt x="35238" y="356694"/>
                </a:lnTo>
                <a:lnTo>
                  <a:pt x="37462" y="362256"/>
                </a:lnTo>
                <a:lnTo>
                  <a:pt x="45720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2"/>
          <p:cNvSpPr/>
          <p:nvPr/>
        </p:nvSpPr>
        <p:spPr>
          <a:xfrm>
            <a:off x="6206489" y="5247039"/>
            <a:ext cx="285498" cy="341966"/>
          </a:xfrm>
          <a:custGeom>
            <a:avLst/>
            <a:gdLst/>
            <a:ahLst/>
            <a:cxnLst/>
            <a:rect l="0" t="0" r="0" b="0"/>
            <a:pathLst>
              <a:path w="285498" h="341966">
                <a:moveTo>
                  <a:pt x="34290" y="10761"/>
                </a:moveTo>
                <a:lnTo>
                  <a:pt x="34290" y="77751"/>
                </a:lnTo>
                <a:lnTo>
                  <a:pt x="33021" y="94791"/>
                </a:lnTo>
                <a:lnTo>
                  <a:pt x="30904" y="115041"/>
                </a:lnTo>
                <a:lnTo>
                  <a:pt x="28223" y="137430"/>
                </a:lnTo>
                <a:lnTo>
                  <a:pt x="26435" y="157437"/>
                </a:lnTo>
                <a:lnTo>
                  <a:pt x="25244" y="175855"/>
                </a:lnTo>
                <a:lnTo>
                  <a:pt x="24449" y="193213"/>
                </a:lnTo>
                <a:lnTo>
                  <a:pt x="25190" y="207326"/>
                </a:lnTo>
                <a:lnTo>
                  <a:pt x="26953" y="219274"/>
                </a:lnTo>
                <a:lnTo>
                  <a:pt x="29399" y="229779"/>
                </a:lnTo>
                <a:lnTo>
                  <a:pt x="31030" y="238053"/>
                </a:lnTo>
                <a:lnTo>
                  <a:pt x="32117" y="244839"/>
                </a:lnTo>
                <a:lnTo>
                  <a:pt x="32841" y="250633"/>
                </a:lnTo>
                <a:lnTo>
                  <a:pt x="34594" y="255766"/>
                </a:lnTo>
                <a:lnTo>
                  <a:pt x="39929" y="264855"/>
                </a:lnTo>
                <a:lnTo>
                  <a:pt x="43129" y="271597"/>
                </a:lnTo>
                <a:lnTo>
                  <a:pt x="46533" y="279901"/>
                </a:lnTo>
                <a:lnTo>
                  <a:pt x="50072" y="289248"/>
                </a:lnTo>
                <a:lnTo>
                  <a:pt x="56242" y="298019"/>
                </a:lnTo>
                <a:lnTo>
                  <a:pt x="64165" y="306406"/>
                </a:lnTo>
                <a:lnTo>
                  <a:pt x="80588" y="321228"/>
                </a:lnTo>
                <a:lnTo>
                  <a:pt x="92121" y="332049"/>
                </a:lnTo>
                <a:lnTo>
                  <a:pt x="96974" y="335443"/>
                </a:lnTo>
                <a:lnTo>
                  <a:pt x="105753" y="339214"/>
                </a:lnTo>
                <a:lnTo>
                  <a:pt x="113888" y="340890"/>
                </a:lnTo>
                <a:lnTo>
                  <a:pt x="121737" y="341634"/>
                </a:lnTo>
                <a:lnTo>
                  <a:pt x="129459" y="341965"/>
                </a:lnTo>
                <a:lnTo>
                  <a:pt x="133296" y="340784"/>
                </a:lnTo>
                <a:lnTo>
                  <a:pt x="140946" y="336084"/>
                </a:lnTo>
                <a:lnTo>
                  <a:pt x="146034" y="334323"/>
                </a:lnTo>
                <a:lnTo>
                  <a:pt x="151966" y="333149"/>
                </a:lnTo>
                <a:lnTo>
                  <a:pt x="158461" y="332366"/>
                </a:lnTo>
                <a:lnTo>
                  <a:pt x="164061" y="330574"/>
                </a:lnTo>
                <a:lnTo>
                  <a:pt x="169064" y="328110"/>
                </a:lnTo>
                <a:lnTo>
                  <a:pt x="173670" y="325197"/>
                </a:lnTo>
                <a:lnTo>
                  <a:pt x="182174" y="318573"/>
                </a:lnTo>
                <a:lnTo>
                  <a:pt x="186219" y="315029"/>
                </a:lnTo>
                <a:lnTo>
                  <a:pt x="191456" y="310126"/>
                </a:lnTo>
                <a:lnTo>
                  <a:pt x="219350" y="282812"/>
                </a:lnTo>
                <a:lnTo>
                  <a:pt x="224973" y="274678"/>
                </a:lnTo>
                <a:lnTo>
                  <a:pt x="231263" y="264176"/>
                </a:lnTo>
                <a:lnTo>
                  <a:pt x="237995" y="252094"/>
                </a:lnTo>
                <a:lnTo>
                  <a:pt x="252250" y="225123"/>
                </a:lnTo>
                <a:lnTo>
                  <a:pt x="259607" y="210819"/>
                </a:lnTo>
                <a:lnTo>
                  <a:pt x="265781" y="200013"/>
                </a:lnTo>
                <a:lnTo>
                  <a:pt x="271168" y="191539"/>
                </a:lnTo>
                <a:lnTo>
                  <a:pt x="276029" y="184619"/>
                </a:lnTo>
                <a:lnTo>
                  <a:pt x="279269" y="174926"/>
                </a:lnTo>
                <a:lnTo>
                  <a:pt x="281430" y="163385"/>
                </a:lnTo>
                <a:lnTo>
                  <a:pt x="282870" y="150610"/>
                </a:lnTo>
                <a:lnTo>
                  <a:pt x="283830" y="139553"/>
                </a:lnTo>
                <a:lnTo>
                  <a:pt x="284470" y="129642"/>
                </a:lnTo>
                <a:lnTo>
                  <a:pt x="284896" y="120495"/>
                </a:lnTo>
                <a:lnTo>
                  <a:pt x="285371" y="100171"/>
                </a:lnTo>
                <a:lnTo>
                  <a:pt x="285497" y="89418"/>
                </a:lnTo>
                <a:lnTo>
                  <a:pt x="284312" y="80979"/>
                </a:lnTo>
                <a:lnTo>
                  <a:pt x="282251" y="74083"/>
                </a:lnTo>
                <a:lnTo>
                  <a:pt x="279608" y="68215"/>
                </a:lnTo>
                <a:lnTo>
                  <a:pt x="273284" y="58309"/>
                </a:lnTo>
                <a:lnTo>
                  <a:pt x="266240" y="49673"/>
                </a:lnTo>
                <a:lnTo>
                  <a:pt x="258876" y="41602"/>
                </a:lnTo>
                <a:lnTo>
                  <a:pt x="247590" y="29917"/>
                </a:lnTo>
                <a:lnTo>
                  <a:pt x="236203" y="18412"/>
                </a:lnTo>
                <a:lnTo>
                  <a:pt x="228589" y="14592"/>
                </a:lnTo>
                <a:lnTo>
                  <a:pt x="218432" y="10775"/>
                </a:lnTo>
                <a:lnTo>
                  <a:pt x="206582" y="6960"/>
                </a:lnTo>
                <a:lnTo>
                  <a:pt x="197411" y="4417"/>
                </a:lnTo>
                <a:lnTo>
                  <a:pt x="190028" y="2721"/>
                </a:lnTo>
                <a:lnTo>
                  <a:pt x="183836" y="1591"/>
                </a:lnTo>
                <a:lnTo>
                  <a:pt x="174628" y="837"/>
                </a:lnTo>
                <a:lnTo>
                  <a:pt x="163408" y="335"/>
                </a:lnTo>
                <a:lnTo>
                  <a:pt x="150849" y="0"/>
                </a:lnTo>
                <a:lnTo>
                  <a:pt x="139936" y="1047"/>
                </a:lnTo>
                <a:lnTo>
                  <a:pt x="130121" y="3015"/>
                </a:lnTo>
                <a:lnTo>
                  <a:pt x="121037" y="5596"/>
                </a:lnTo>
                <a:lnTo>
                  <a:pt x="112442" y="7318"/>
                </a:lnTo>
                <a:lnTo>
                  <a:pt x="104171" y="8466"/>
                </a:lnTo>
                <a:lnTo>
                  <a:pt x="96118" y="9230"/>
                </a:lnTo>
                <a:lnTo>
                  <a:pt x="89479" y="11010"/>
                </a:lnTo>
                <a:lnTo>
                  <a:pt x="83782" y="13467"/>
                </a:lnTo>
                <a:lnTo>
                  <a:pt x="78715" y="16375"/>
                </a:lnTo>
                <a:lnTo>
                  <a:pt x="68987" y="20853"/>
                </a:lnTo>
                <a:lnTo>
                  <a:pt x="41244" y="32603"/>
                </a:lnTo>
                <a:lnTo>
                  <a:pt x="30036" y="38022"/>
                </a:lnTo>
                <a:lnTo>
                  <a:pt x="21294" y="42905"/>
                </a:lnTo>
                <a:lnTo>
                  <a:pt x="0" y="56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3"/>
          <p:cNvSpPr/>
          <p:nvPr/>
        </p:nvSpPr>
        <p:spPr>
          <a:xfrm>
            <a:off x="5646420" y="4537709"/>
            <a:ext cx="572309" cy="68399"/>
          </a:xfrm>
          <a:custGeom>
            <a:avLst/>
            <a:gdLst/>
            <a:ahLst/>
            <a:cxnLst/>
            <a:rect l="0" t="0" r="0" b="0"/>
            <a:pathLst>
              <a:path w="572309" h="68399">
                <a:moveTo>
                  <a:pt x="22859" y="45720"/>
                </a:moveTo>
                <a:lnTo>
                  <a:pt x="56972" y="45720"/>
                </a:lnTo>
                <a:lnTo>
                  <a:pt x="69731" y="44450"/>
                </a:lnTo>
                <a:lnTo>
                  <a:pt x="83317" y="42334"/>
                </a:lnTo>
                <a:lnTo>
                  <a:pt x="97455" y="39653"/>
                </a:lnTo>
                <a:lnTo>
                  <a:pt x="111960" y="37865"/>
                </a:lnTo>
                <a:lnTo>
                  <a:pt x="126710" y="36673"/>
                </a:lnTo>
                <a:lnTo>
                  <a:pt x="141623" y="35879"/>
                </a:lnTo>
                <a:lnTo>
                  <a:pt x="253628" y="34761"/>
                </a:lnTo>
                <a:lnTo>
                  <a:pt x="287196" y="35875"/>
                </a:lnTo>
                <a:lnTo>
                  <a:pt x="313384" y="37886"/>
                </a:lnTo>
                <a:lnTo>
                  <a:pt x="334652" y="40497"/>
                </a:lnTo>
                <a:lnTo>
                  <a:pt x="355181" y="42238"/>
                </a:lnTo>
                <a:lnTo>
                  <a:pt x="375217" y="43399"/>
                </a:lnTo>
                <a:lnTo>
                  <a:pt x="411873" y="44689"/>
                </a:lnTo>
                <a:lnTo>
                  <a:pt x="440865" y="45262"/>
                </a:lnTo>
                <a:lnTo>
                  <a:pt x="452659" y="46685"/>
                </a:lnTo>
                <a:lnTo>
                  <a:pt x="463063" y="48903"/>
                </a:lnTo>
                <a:lnTo>
                  <a:pt x="472538" y="51652"/>
                </a:lnTo>
                <a:lnTo>
                  <a:pt x="510146" y="61589"/>
                </a:lnTo>
                <a:lnTo>
                  <a:pt x="521706" y="63919"/>
                </a:lnTo>
                <a:lnTo>
                  <a:pt x="531954" y="65473"/>
                </a:lnTo>
                <a:lnTo>
                  <a:pt x="541326" y="66509"/>
                </a:lnTo>
                <a:lnTo>
                  <a:pt x="558512" y="67660"/>
                </a:lnTo>
                <a:lnTo>
                  <a:pt x="572308" y="68307"/>
                </a:lnTo>
                <a:lnTo>
                  <a:pt x="572039" y="68398"/>
                </a:lnTo>
                <a:lnTo>
                  <a:pt x="570589" y="67189"/>
                </a:lnTo>
                <a:lnTo>
                  <a:pt x="568352" y="65113"/>
                </a:lnTo>
                <a:lnTo>
                  <a:pt x="565591" y="62459"/>
                </a:lnTo>
                <a:lnTo>
                  <a:pt x="559941" y="60689"/>
                </a:lnTo>
                <a:lnTo>
                  <a:pt x="543503" y="58723"/>
                </a:lnTo>
                <a:lnTo>
                  <a:pt x="536325" y="56929"/>
                </a:lnTo>
                <a:lnTo>
                  <a:pt x="530270" y="54463"/>
                </a:lnTo>
                <a:lnTo>
                  <a:pt x="524963" y="51549"/>
                </a:lnTo>
                <a:lnTo>
                  <a:pt x="518885" y="49606"/>
                </a:lnTo>
                <a:lnTo>
                  <a:pt x="512294" y="48311"/>
                </a:lnTo>
                <a:lnTo>
                  <a:pt x="505358" y="47447"/>
                </a:lnTo>
                <a:lnTo>
                  <a:pt x="495656" y="45602"/>
                </a:lnTo>
                <a:lnTo>
                  <a:pt x="471328" y="40165"/>
                </a:lnTo>
                <a:lnTo>
                  <a:pt x="429071" y="29963"/>
                </a:lnTo>
                <a:lnTo>
                  <a:pt x="415587" y="27596"/>
                </a:lnTo>
                <a:lnTo>
                  <a:pt x="402788" y="26017"/>
                </a:lnTo>
                <a:lnTo>
                  <a:pt x="287004" y="15421"/>
                </a:lnTo>
                <a:lnTo>
                  <a:pt x="264996" y="14091"/>
                </a:lnTo>
                <a:lnTo>
                  <a:pt x="229536" y="12613"/>
                </a:lnTo>
                <a:lnTo>
                  <a:pt x="205309" y="11956"/>
                </a:lnTo>
                <a:lnTo>
                  <a:pt x="84772" y="11444"/>
                </a:lnTo>
                <a:lnTo>
                  <a:pt x="75564" y="10169"/>
                </a:lnTo>
                <a:lnTo>
                  <a:pt x="65616" y="8050"/>
                </a:lnTo>
                <a:lnTo>
                  <a:pt x="55174" y="5367"/>
                </a:lnTo>
                <a:lnTo>
                  <a:pt x="45672" y="3578"/>
                </a:lnTo>
                <a:lnTo>
                  <a:pt x="28342" y="1590"/>
                </a:lnTo>
                <a:lnTo>
                  <a:pt x="15559" y="7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4"/>
          <p:cNvSpPr/>
          <p:nvPr/>
        </p:nvSpPr>
        <p:spPr>
          <a:xfrm>
            <a:off x="5795069" y="4060609"/>
            <a:ext cx="296774" cy="441024"/>
          </a:xfrm>
          <a:custGeom>
            <a:avLst/>
            <a:gdLst/>
            <a:ahLst/>
            <a:cxnLst/>
            <a:rect l="0" t="0" r="0" b="0"/>
            <a:pathLst>
              <a:path w="296774" h="441024">
                <a:moveTo>
                  <a:pt x="239971" y="42761"/>
                </a:moveTo>
                <a:lnTo>
                  <a:pt x="219170" y="21960"/>
                </a:lnTo>
                <a:lnTo>
                  <a:pt x="217214" y="21274"/>
                </a:lnTo>
                <a:lnTo>
                  <a:pt x="211653" y="20510"/>
                </a:lnTo>
                <a:lnTo>
                  <a:pt x="207123" y="20307"/>
                </a:lnTo>
                <a:lnTo>
                  <a:pt x="195314" y="20081"/>
                </a:lnTo>
                <a:lnTo>
                  <a:pt x="168320" y="19954"/>
                </a:lnTo>
                <a:lnTo>
                  <a:pt x="156643" y="21206"/>
                </a:lnTo>
                <a:lnTo>
                  <a:pt x="143779" y="23311"/>
                </a:lnTo>
                <a:lnTo>
                  <a:pt x="130123" y="25984"/>
                </a:lnTo>
                <a:lnTo>
                  <a:pt x="119749" y="27766"/>
                </a:lnTo>
                <a:lnTo>
                  <a:pt x="111563" y="28954"/>
                </a:lnTo>
                <a:lnTo>
                  <a:pt x="104836" y="29746"/>
                </a:lnTo>
                <a:lnTo>
                  <a:pt x="96540" y="30275"/>
                </a:lnTo>
                <a:lnTo>
                  <a:pt x="87200" y="30626"/>
                </a:lnTo>
                <a:lnTo>
                  <a:pt x="77164" y="30861"/>
                </a:lnTo>
                <a:lnTo>
                  <a:pt x="69203" y="32288"/>
                </a:lnTo>
                <a:lnTo>
                  <a:pt x="62626" y="34508"/>
                </a:lnTo>
                <a:lnTo>
                  <a:pt x="56970" y="37259"/>
                </a:lnTo>
                <a:lnTo>
                  <a:pt x="51931" y="39093"/>
                </a:lnTo>
                <a:lnTo>
                  <a:pt x="42944" y="41130"/>
                </a:lnTo>
                <a:lnTo>
                  <a:pt x="34717" y="42036"/>
                </a:lnTo>
                <a:lnTo>
                  <a:pt x="30745" y="42278"/>
                </a:lnTo>
                <a:lnTo>
                  <a:pt x="26827" y="43709"/>
                </a:lnTo>
                <a:lnTo>
                  <a:pt x="19086" y="48685"/>
                </a:lnTo>
                <a:lnTo>
                  <a:pt x="11413" y="55130"/>
                </a:lnTo>
                <a:lnTo>
                  <a:pt x="2207" y="63548"/>
                </a:lnTo>
                <a:lnTo>
                  <a:pt x="1451" y="65509"/>
                </a:lnTo>
                <a:lnTo>
                  <a:pt x="388" y="74336"/>
                </a:lnTo>
                <a:lnTo>
                  <a:pt x="73" y="84995"/>
                </a:lnTo>
                <a:lnTo>
                  <a:pt x="0" y="92435"/>
                </a:lnTo>
                <a:lnTo>
                  <a:pt x="1250" y="96196"/>
                </a:lnTo>
                <a:lnTo>
                  <a:pt x="9787" y="109095"/>
                </a:lnTo>
                <a:lnTo>
                  <a:pt x="17440" y="113730"/>
                </a:lnTo>
                <a:lnTo>
                  <a:pt x="23037" y="116743"/>
                </a:lnTo>
                <a:lnTo>
                  <a:pt x="28038" y="120022"/>
                </a:lnTo>
                <a:lnTo>
                  <a:pt x="36982" y="127052"/>
                </a:lnTo>
                <a:lnTo>
                  <a:pt x="43685" y="130705"/>
                </a:lnTo>
                <a:lnTo>
                  <a:pt x="51963" y="134410"/>
                </a:lnTo>
                <a:lnTo>
                  <a:pt x="61292" y="138150"/>
                </a:lnTo>
                <a:lnTo>
                  <a:pt x="70052" y="140644"/>
                </a:lnTo>
                <a:lnTo>
                  <a:pt x="78432" y="142306"/>
                </a:lnTo>
                <a:lnTo>
                  <a:pt x="86558" y="143414"/>
                </a:lnTo>
                <a:lnTo>
                  <a:pt x="93245" y="145423"/>
                </a:lnTo>
                <a:lnTo>
                  <a:pt x="98973" y="148032"/>
                </a:lnTo>
                <a:lnTo>
                  <a:pt x="104063" y="151042"/>
                </a:lnTo>
                <a:lnTo>
                  <a:pt x="111265" y="154318"/>
                </a:lnTo>
                <a:lnTo>
                  <a:pt x="119877" y="157772"/>
                </a:lnTo>
                <a:lnTo>
                  <a:pt x="129429" y="161345"/>
                </a:lnTo>
                <a:lnTo>
                  <a:pt x="140876" y="164997"/>
                </a:lnTo>
                <a:lnTo>
                  <a:pt x="153588" y="168701"/>
                </a:lnTo>
                <a:lnTo>
                  <a:pt x="167142" y="172441"/>
                </a:lnTo>
                <a:lnTo>
                  <a:pt x="178719" y="177474"/>
                </a:lnTo>
                <a:lnTo>
                  <a:pt x="188976" y="183369"/>
                </a:lnTo>
                <a:lnTo>
                  <a:pt x="229757" y="211082"/>
                </a:lnTo>
                <a:lnTo>
                  <a:pt x="238241" y="217205"/>
                </a:lnTo>
                <a:lnTo>
                  <a:pt x="245168" y="222557"/>
                </a:lnTo>
                <a:lnTo>
                  <a:pt x="251055" y="227395"/>
                </a:lnTo>
                <a:lnTo>
                  <a:pt x="256250" y="231890"/>
                </a:lnTo>
                <a:lnTo>
                  <a:pt x="265409" y="240271"/>
                </a:lnTo>
                <a:lnTo>
                  <a:pt x="283773" y="258198"/>
                </a:lnTo>
                <a:lnTo>
                  <a:pt x="291188" y="268897"/>
                </a:lnTo>
                <a:lnTo>
                  <a:pt x="293165" y="273528"/>
                </a:lnTo>
                <a:lnTo>
                  <a:pt x="294484" y="280426"/>
                </a:lnTo>
                <a:lnTo>
                  <a:pt x="295363" y="288834"/>
                </a:lnTo>
                <a:lnTo>
                  <a:pt x="295949" y="298249"/>
                </a:lnTo>
                <a:lnTo>
                  <a:pt x="296600" y="315485"/>
                </a:lnTo>
                <a:lnTo>
                  <a:pt x="296773" y="323636"/>
                </a:lnTo>
                <a:lnTo>
                  <a:pt x="295619" y="330341"/>
                </a:lnTo>
                <a:lnTo>
                  <a:pt x="290950" y="341177"/>
                </a:lnTo>
                <a:lnTo>
                  <a:pt x="288028" y="353614"/>
                </a:lnTo>
                <a:lnTo>
                  <a:pt x="287249" y="360486"/>
                </a:lnTo>
                <a:lnTo>
                  <a:pt x="284190" y="366337"/>
                </a:lnTo>
                <a:lnTo>
                  <a:pt x="279610" y="371508"/>
                </a:lnTo>
                <a:lnTo>
                  <a:pt x="274016" y="376225"/>
                </a:lnTo>
                <a:lnTo>
                  <a:pt x="269018" y="380641"/>
                </a:lnTo>
                <a:lnTo>
                  <a:pt x="260077" y="388932"/>
                </a:lnTo>
                <a:lnTo>
                  <a:pt x="247903" y="400741"/>
                </a:lnTo>
                <a:lnTo>
                  <a:pt x="236253" y="412283"/>
                </a:lnTo>
                <a:lnTo>
                  <a:pt x="231142" y="416109"/>
                </a:lnTo>
                <a:lnTo>
                  <a:pt x="225195" y="419929"/>
                </a:lnTo>
                <a:lnTo>
                  <a:pt x="218690" y="423747"/>
                </a:lnTo>
                <a:lnTo>
                  <a:pt x="213084" y="426291"/>
                </a:lnTo>
                <a:lnTo>
                  <a:pt x="208076" y="427988"/>
                </a:lnTo>
                <a:lnTo>
                  <a:pt x="203467" y="429119"/>
                </a:lnTo>
                <a:lnTo>
                  <a:pt x="196585" y="431142"/>
                </a:lnTo>
                <a:lnTo>
                  <a:pt x="178778" y="436778"/>
                </a:lnTo>
                <a:lnTo>
                  <a:pt x="171236" y="438789"/>
                </a:lnTo>
                <a:lnTo>
                  <a:pt x="164937" y="440129"/>
                </a:lnTo>
                <a:lnTo>
                  <a:pt x="159469" y="441023"/>
                </a:lnTo>
                <a:lnTo>
                  <a:pt x="153283" y="440349"/>
                </a:lnTo>
                <a:lnTo>
                  <a:pt x="146618" y="438629"/>
                </a:lnTo>
                <a:lnTo>
                  <a:pt x="139636" y="436213"/>
                </a:lnTo>
                <a:lnTo>
                  <a:pt x="132441" y="434602"/>
                </a:lnTo>
                <a:lnTo>
                  <a:pt x="125104" y="433528"/>
                </a:lnTo>
                <a:lnTo>
                  <a:pt x="117673" y="432812"/>
                </a:lnTo>
                <a:lnTo>
                  <a:pt x="112719" y="431065"/>
                </a:lnTo>
                <a:lnTo>
                  <a:pt x="109416" y="428630"/>
                </a:lnTo>
                <a:lnTo>
                  <a:pt x="101381" y="419136"/>
                </a:lnTo>
                <a:lnTo>
                  <a:pt x="94556" y="411968"/>
                </a:lnTo>
                <a:lnTo>
                  <a:pt x="87288" y="404549"/>
                </a:lnTo>
                <a:lnTo>
                  <a:pt x="84842" y="400793"/>
                </a:lnTo>
                <a:lnTo>
                  <a:pt x="80130" y="389439"/>
                </a:lnTo>
                <a:lnTo>
                  <a:pt x="72525" y="378031"/>
                </a:lnTo>
                <a:lnTo>
                  <a:pt x="70300" y="370417"/>
                </a:lnTo>
                <a:lnTo>
                  <a:pt x="70977" y="365338"/>
                </a:lnTo>
                <a:lnTo>
                  <a:pt x="75116" y="352921"/>
                </a:lnTo>
                <a:lnTo>
                  <a:pt x="84586" y="325584"/>
                </a:lnTo>
                <a:lnTo>
                  <a:pt x="88121" y="316399"/>
                </a:lnTo>
                <a:lnTo>
                  <a:pt x="91748" y="307736"/>
                </a:lnTo>
                <a:lnTo>
                  <a:pt x="95435" y="299421"/>
                </a:lnTo>
                <a:lnTo>
                  <a:pt x="106306" y="276635"/>
                </a:lnTo>
                <a:lnTo>
                  <a:pt x="112761" y="263447"/>
                </a:lnTo>
                <a:lnTo>
                  <a:pt x="118334" y="253385"/>
                </a:lnTo>
                <a:lnTo>
                  <a:pt x="123320" y="245407"/>
                </a:lnTo>
                <a:lnTo>
                  <a:pt x="127914" y="238818"/>
                </a:lnTo>
                <a:lnTo>
                  <a:pt x="133516" y="231885"/>
                </a:lnTo>
                <a:lnTo>
                  <a:pt x="139791" y="224724"/>
                </a:lnTo>
                <a:lnTo>
                  <a:pt x="146514" y="217409"/>
                </a:lnTo>
                <a:lnTo>
                  <a:pt x="154806" y="207453"/>
                </a:lnTo>
                <a:lnTo>
                  <a:pt x="174180" y="182844"/>
                </a:lnTo>
                <a:lnTo>
                  <a:pt x="182140" y="171709"/>
                </a:lnTo>
                <a:lnTo>
                  <a:pt x="188717" y="161746"/>
                </a:lnTo>
                <a:lnTo>
                  <a:pt x="200681" y="142633"/>
                </a:lnTo>
                <a:lnTo>
                  <a:pt x="214466" y="121438"/>
                </a:lnTo>
                <a:lnTo>
                  <a:pt x="219157" y="112992"/>
                </a:lnTo>
                <a:lnTo>
                  <a:pt x="224370" y="100221"/>
                </a:lnTo>
                <a:lnTo>
                  <a:pt x="233372" y="73756"/>
                </a:lnTo>
                <a:lnTo>
                  <a:pt x="234302" y="64694"/>
                </a:lnTo>
                <a:lnTo>
                  <a:pt x="233651" y="56113"/>
                </a:lnTo>
                <a:lnTo>
                  <a:pt x="231948" y="47852"/>
                </a:lnTo>
                <a:lnTo>
                  <a:pt x="229542" y="39805"/>
                </a:lnTo>
                <a:lnTo>
                  <a:pt x="226668" y="31900"/>
                </a:lnTo>
                <a:lnTo>
                  <a:pt x="223483" y="24090"/>
                </a:lnTo>
                <a:lnTo>
                  <a:pt x="218818" y="17614"/>
                </a:lnTo>
                <a:lnTo>
                  <a:pt x="213169" y="12026"/>
                </a:lnTo>
                <a:lnTo>
                  <a:pt x="206863" y="7031"/>
                </a:lnTo>
                <a:lnTo>
                  <a:pt x="201389" y="3701"/>
                </a:lnTo>
                <a:lnTo>
                  <a:pt x="196470" y="1481"/>
                </a:lnTo>
                <a:lnTo>
                  <a:pt x="191920" y="0"/>
                </a:lnTo>
                <a:lnTo>
                  <a:pt x="185077" y="284"/>
                </a:lnTo>
                <a:lnTo>
                  <a:pt x="176704" y="1743"/>
                </a:lnTo>
                <a:lnTo>
                  <a:pt x="167313" y="3985"/>
                </a:lnTo>
                <a:lnTo>
                  <a:pt x="159783" y="5480"/>
                </a:lnTo>
                <a:lnTo>
                  <a:pt x="153492" y="6477"/>
                </a:lnTo>
                <a:lnTo>
                  <a:pt x="114240" y="8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5"/>
          <p:cNvSpPr/>
          <p:nvPr/>
        </p:nvSpPr>
        <p:spPr>
          <a:xfrm>
            <a:off x="5783579" y="6103619"/>
            <a:ext cx="45722" cy="537211"/>
          </a:xfrm>
          <a:custGeom>
            <a:avLst/>
            <a:gdLst/>
            <a:ahLst/>
            <a:cxnLst/>
            <a:rect l="0" t="0" r="0" b="0"/>
            <a:pathLst>
              <a:path w="45722" h="537211">
                <a:moveTo>
                  <a:pt x="0" y="0"/>
                </a:moveTo>
                <a:lnTo>
                  <a:pt x="0" y="41659"/>
                </a:lnTo>
                <a:lnTo>
                  <a:pt x="1271" y="49363"/>
                </a:lnTo>
                <a:lnTo>
                  <a:pt x="3387" y="57039"/>
                </a:lnTo>
                <a:lnTo>
                  <a:pt x="6068" y="64696"/>
                </a:lnTo>
                <a:lnTo>
                  <a:pt x="7855" y="73611"/>
                </a:lnTo>
                <a:lnTo>
                  <a:pt x="9048" y="83364"/>
                </a:lnTo>
                <a:lnTo>
                  <a:pt x="9842" y="93676"/>
                </a:lnTo>
                <a:lnTo>
                  <a:pt x="14111" y="128841"/>
                </a:lnTo>
                <a:lnTo>
                  <a:pt x="17028" y="150664"/>
                </a:lnTo>
                <a:lnTo>
                  <a:pt x="18972" y="170293"/>
                </a:lnTo>
                <a:lnTo>
                  <a:pt x="20268" y="188458"/>
                </a:lnTo>
                <a:lnTo>
                  <a:pt x="21132" y="205650"/>
                </a:lnTo>
                <a:lnTo>
                  <a:pt x="22709" y="455813"/>
                </a:lnTo>
                <a:lnTo>
                  <a:pt x="24029" y="476595"/>
                </a:lnTo>
                <a:lnTo>
                  <a:pt x="26180" y="495530"/>
                </a:lnTo>
                <a:lnTo>
                  <a:pt x="28884" y="513233"/>
                </a:lnTo>
                <a:lnTo>
                  <a:pt x="31956" y="525036"/>
                </a:lnTo>
                <a:lnTo>
                  <a:pt x="35274" y="532904"/>
                </a:lnTo>
                <a:lnTo>
                  <a:pt x="45721" y="537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6"/>
          <p:cNvSpPr/>
          <p:nvPr/>
        </p:nvSpPr>
        <p:spPr>
          <a:xfrm>
            <a:off x="5886450" y="6097773"/>
            <a:ext cx="445771" cy="425343"/>
          </a:xfrm>
          <a:custGeom>
            <a:avLst/>
            <a:gdLst/>
            <a:ahLst/>
            <a:cxnLst/>
            <a:rect l="0" t="0" r="0" b="0"/>
            <a:pathLst>
              <a:path w="445771" h="425343">
                <a:moveTo>
                  <a:pt x="0" y="165866"/>
                </a:moveTo>
                <a:lnTo>
                  <a:pt x="15908" y="118140"/>
                </a:lnTo>
                <a:lnTo>
                  <a:pt x="19496" y="108649"/>
                </a:lnTo>
                <a:lnTo>
                  <a:pt x="23157" y="99781"/>
                </a:lnTo>
                <a:lnTo>
                  <a:pt x="26867" y="91329"/>
                </a:lnTo>
                <a:lnTo>
                  <a:pt x="34377" y="78552"/>
                </a:lnTo>
                <a:lnTo>
                  <a:pt x="61683" y="41798"/>
                </a:lnTo>
                <a:lnTo>
                  <a:pt x="70331" y="32354"/>
                </a:lnTo>
                <a:lnTo>
                  <a:pt x="78638" y="24788"/>
                </a:lnTo>
                <a:lnTo>
                  <a:pt x="86715" y="18474"/>
                </a:lnTo>
                <a:lnTo>
                  <a:pt x="94640" y="14265"/>
                </a:lnTo>
                <a:lnTo>
                  <a:pt x="102463" y="11459"/>
                </a:lnTo>
                <a:lnTo>
                  <a:pt x="110219" y="9589"/>
                </a:lnTo>
                <a:lnTo>
                  <a:pt x="117929" y="7071"/>
                </a:lnTo>
                <a:lnTo>
                  <a:pt x="125610" y="4123"/>
                </a:lnTo>
                <a:lnTo>
                  <a:pt x="133270" y="888"/>
                </a:lnTo>
                <a:lnTo>
                  <a:pt x="140916" y="0"/>
                </a:lnTo>
                <a:lnTo>
                  <a:pt x="148554" y="679"/>
                </a:lnTo>
                <a:lnTo>
                  <a:pt x="156186" y="2401"/>
                </a:lnTo>
                <a:lnTo>
                  <a:pt x="168053" y="4315"/>
                </a:lnTo>
                <a:lnTo>
                  <a:pt x="172995" y="4826"/>
                </a:lnTo>
                <a:lnTo>
                  <a:pt x="177560" y="6436"/>
                </a:lnTo>
                <a:lnTo>
                  <a:pt x="186019" y="11612"/>
                </a:lnTo>
                <a:lnTo>
                  <a:pt x="197920" y="21666"/>
                </a:lnTo>
                <a:lnTo>
                  <a:pt x="205651" y="32351"/>
                </a:lnTo>
                <a:lnTo>
                  <a:pt x="209491" y="38756"/>
                </a:lnTo>
                <a:lnTo>
                  <a:pt x="212050" y="45566"/>
                </a:lnTo>
                <a:lnTo>
                  <a:pt x="213757" y="52646"/>
                </a:lnTo>
                <a:lnTo>
                  <a:pt x="214895" y="59906"/>
                </a:lnTo>
                <a:lnTo>
                  <a:pt x="214383" y="68556"/>
                </a:lnTo>
                <a:lnTo>
                  <a:pt x="212771" y="78133"/>
                </a:lnTo>
                <a:lnTo>
                  <a:pt x="210427" y="88327"/>
                </a:lnTo>
                <a:lnTo>
                  <a:pt x="208865" y="97664"/>
                </a:lnTo>
                <a:lnTo>
                  <a:pt x="207823" y="106428"/>
                </a:lnTo>
                <a:lnTo>
                  <a:pt x="207128" y="114811"/>
                </a:lnTo>
                <a:lnTo>
                  <a:pt x="202855" y="130559"/>
                </a:lnTo>
                <a:lnTo>
                  <a:pt x="196197" y="151218"/>
                </a:lnTo>
                <a:lnTo>
                  <a:pt x="170270" y="227037"/>
                </a:lnTo>
                <a:lnTo>
                  <a:pt x="165583" y="239668"/>
                </a:lnTo>
                <a:lnTo>
                  <a:pt x="161188" y="250627"/>
                </a:lnTo>
                <a:lnTo>
                  <a:pt x="100121" y="396532"/>
                </a:lnTo>
                <a:lnTo>
                  <a:pt x="95957" y="404733"/>
                </a:lnTo>
                <a:lnTo>
                  <a:pt x="87945" y="417233"/>
                </a:lnTo>
                <a:lnTo>
                  <a:pt x="86569" y="421074"/>
                </a:lnTo>
                <a:lnTo>
                  <a:pt x="86923" y="423635"/>
                </a:lnTo>
                <a:lnTo>
                  <a:pt x="88429" y="425342"/>
                </a:lnTo>
                <a:lnTo>
                  <a:pt x="90702" y="425211"/>
                </a:lnTo>
                <a:lnTo>
                  <a:pt x="93488" y="423852"/>
                </a:lnTo>
                <a:lnTo>
                  <a:pt x="96615" y="421677"/>
                </a:lnTo>
                <a:lnTo>
                  <a:pt x="103477" y="419260"/>
                </a:lnTo>
                <a:lnTo>
                  <a:pt x="107084" y="418616"/>
                </a:lnTo>
                <a:lnTo>
                  <a:pt x="110759" y="415646"/>
                </a:lnTo>
                <a:lnTo>
                  <a:pt x="118229" y="405573"/>
                </a:lnTo>
                <a:lnTo>
                  <a:pt x="125783" y="396016"/>
                </a:lnTo>
                <a:lnTo>
                  <a:pt x="134643" y="386265"/>
                </a:lnTo>
                <a:lnTo>
                  <a:pt x="153912" y="366495"/>
                </a:lnTo>
                <a:lnTo>
                  <a:pt x="168311" y="351978"/>
                </a:lnTo>
                <a:lnTo>
                  <a:pt x="176977" y="344551"/>
                </a:lnTo>
                <a:lnTo>
                  <a:pt x="186565" y="337060"/>
                </a:lnTo>
                <a:lnTo>
                  <a:pt x="235395" y="300718"/>
                </a:lnTo>
                <a:lnTo>
                  <a:pt x="248370" y="292597"/>
                </a:lnTo>
                <a:lnTo>
                  <a:pt x="260830" y="285914"/>
                </a:lnTo>
                <a:lnTo>
                  <a:pt x="299956" y="267053"/>
                </a:lnTo>
                <a:lnTo>
                  <a:pt x="314270" y="259994"/>
                </a:lnTo>
                <a:lnTo>
                  <a:pt x="326354" y="255288"/>
                </a:lnTo>
                <a:lnTo>
                  <a:pt x="336949" y="252151"/>
                </a:lnTo>
                <a:lnTo>
                  <a:pt x="346552" y="250059"/>
                </a:lnTo>
                <a:lnTo>
                  <a:pt x="354225" y="248665"/>
                </a:lnTo>
                <a:lnTo>
                  <a:pt x="366136" y="247116"/>
                </a:lnTo>
                <a:lnTo>
                  <a:pt x="379050" y="246428"/>
                </a:lnTo>
                <a:lnTo>
                  <a:pt x="445770" y="245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7"/>
          <p:cNvSpPr/>
          <p:nvPr/>
        </p:nvSpPr>
        <p:spPr>
          <a:xfrm>
            <a:off x="6057900" y="5257800"/>
            <a:ext cx="68580" cy="400051"/>
          </a:xfrm>
          <a:custGeom>
            <a:avLst/>
            <a:gdLst/>
            <a:ahLst/>
            <a:cxnLst/>
            <a:rect l="0" t="0" r="0" b="0"/>
            <a:pathLst>
              <a:path w="68580" h="400051">
                <a:moveTo>
                  <a:pt x="0" y="0"/>
                </a:moveTo>
                <a:lnTo>
                  <a:pt x="0" y="15908"/>
                </a:lnTo>
                <a:lnTo>
                  <a:pt x="1270" y="22035"/>
                </a:lnTo>
                <a:lnTo>
                  <a:pt x="3387" y="29930"/>
                </a:lnTo>
                <a:lnTo>
                  <a:pt x="6067" y="39003"/>
                </a:lnTo>
                <a:lnTo>
                  <a:pt x="12432" y="62631"/>
                </a:lnTo>
                <a:lnTo>
                  <a:pt x="15908" y="76044"/>
                </a:lnTo>
                <a:lnTo>
                  <a:pt x="18225" y="88796"/>
                </a:lnTo>
                <a:lnTo>
                  <a:pt x="19770" y="101107"/>
                </a:lnTo>
                <a:lnTo>
                  <a:pt x="20800" y="113124"/>
                </a:lnTo>
                <a:lnTo>
                  <a:pt x="21487" y="127486"/>
                </a:lnTo>
                <a:lnTo>
                  <a:pt x="22249" y="160377"/>
                </a:lnTo>
                <a:lnTo>
                  <a:pt x="23722" y="183118"/>
                </a:lnTo>
                <a:lnTo>
                  <a:pt x="28747" y="238866"/>
                </a:lnTo>
                <a:lnTo>
                  <a:pt x="31865" y="263383"/>
                </a:lnTo>
                <a:lnTo>
                  <a:pt x="35212" y="284808"/>
                </a:lnTo>
                <a:lnTo>
                  <a:pt x="38715" y="304172"/>
                </a:lnTo>
                <a:lnTo>
                  <a:pt x="41050" y="318351"/>
                </a:lnTo>
                <a:lnTo>
                  <a:pt x="42607" y="329074"/>
                </a:lnTo>
                <a:lnTo>
                  <a:pt x="43644" y="337492"/>
                </a:lnTo>
                <a:lnTo>
                  <a:pt x="45606" y="344375"/>
                </a:lnTo>
                <a:lnTo>
                  <a:pt x="48184" y="350233"/>
                </a:lnTo>
                <a:lnTo>
                  <a:pt x="51172" y="355408"/>
                </a:lnTo>
                <a:lnTo>
                  <a:pt x="53164" y="360129"/>
                </a:lnTo>
                <a:lnTo>
                  <a:pt x="54493" y="364546"/>
                </a:lnTo>
                <a:lnTo>
                  <a:pt x="56362" y="376830"/>
                </a:lnTo>
                <a:lnTo>
                  <a:pt x="56625" y="380760"/>
                </a:lnTo>
                <a:lnTo>
                  <a:pt x="58070" y="383380"/>
                </a:lnTo>
                <a:lnTo>
                  <a:pt x="60303" y="385126"/>
                </a:lnTo>
                <a:lnTo>
                  <a:pt x="68579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8"/>
          <p:cNvSpPr/>
          <p:nvPr/>
        </p:nvSpPr>
        <p:spPr>
          <a:xfrm>
            <a:off x="6275070" y="5166359"/>
            <a:ext cx="279768" cy="399984"/>
          </a:xfrm>
          <a:custGeom>
            <a:avLst/>
            <a:gdLst/>
            <a:ahLst/>
            <a:cxnLst/>
            <a:rect l="0" t="0" r="0" b="0"/>
            <a:pathLst>
              <a:path w="279768" h="399984">
                <a:moveTo>
                  <a:pt x="34289" y="57150"/>
                </a:moveTo>
                <a:lnTo>
                  <a:pt x="34289" y="75353"/>
                </a:lnTo>
                <a:lnTo>
                  <a:pt x="33020" y="87066"/>
                </a:lnTo>
                <a:lnTo>
                  <a:pt x="30903" y="101224"/>
                </a:lnTo>
                <a:lnTo>
                  <a:pt x="28222" y="117013"/>
                </a:lnTo>
                <a:lnTo>
                  <a:pt x="27704" y="138969"/>
                </a:lnTo>
                <a:lnTo>
                  <a:pt x="28630" y="165036"/>
                </a:lnTo>
                <a:lnTo>
                  <a:pt x="30516" y="193844"/>
                </a:lnTo>
                <a:lnTo>
                  <a:pt x="34314" y="228290"/>
                </a:lnTo>
                <a:lnTo>
                  <a:pt x="53640" y="370564"/>
                </a:lnTo>
                <a:lnTo>
                  <a:pt x="56080" y="380393"/>
                </a:lnTo>
                <a:lnTo>
                  <a:pt x="58977" y="386945"/>
                </a:lnTo>
                <a:lnTo>
                  <a:pt x="62177" y="391314"/>
                </a:lnTo>
                <a:lnTo>
                  <a:pt x="65582" y="394226"/>
                </a:lnTo>
                <a:lnTo>
                  <a:pt x="69121" y="396167"/>
                </a:lnTo>
                <a:lnTo>
                  <a:pt x="72751" y="397461"/>
                </a:lnTo>
                <a:lnTo>
                  <a:pt x="77710" y="398324"/>
                </a:lnTo>
                <a:lnTo>
                  <a:pt x="83557" y="398900"/>
                </a:lnTo>
                <a:lnTo>
                  <a:pt x="95556" y="399539"/>
                </a:lnTo>
                <a:lnTo>
                  <a:pt x="105123" y="399823"/>
                </a:lnTo>
                <a:lnTo>
                  <a:pt x="117648" y="399983"/>
                </a:lnTo>
                <a:lnTo>
                  <a:pt x="121612" y="398735"/>
                </a:lnTo>
                <a:lnTo>
                  <a:pt x="129403" y="393962"/>
                </a:lnTo>
                <a:lnTo>
                  <a:pt x="134528" y="389642"/>
                </a:lnTo>
                <a:lnTo>
                  <a:pt x="140485" y="384221"/>
                </a:lnTo>
                <a:lnTo>
                  <a:pt x="157618" y="367844"/>
                </a:lnTo>
                <a:lnTo>
                  <a:pt x="180853" y="344864"/>
                </a:lnTo>
                <a:lnTo>
                  <a:pt x="189148" y="334049"/>
                </a:lnTo>
                <a:lnTo>
                  <a:pt x="198489" y="320490"/>
                </a:lnTo>
                <a:lnTo>
                  <a:pt x="208526" y="305100"/>
                </a:lnTo>
                <a:lnTo>
                  <a:pt x="216487" y="292300"/>
                </a:lnTo>
                <a:lnTo>
                  <a:pt x="223064" y="281227"/>
                </a:lnTo>
                <a:lnTo>
                  <a:pt x="236299" y="258340"/>
                </a:lnTo>
                <a:lnTo>
                  <a:pt x="254882" y="227001"/>
                </a:lnTo>
                <a:lnTo>
                  <a:pt x="261361" y="212294"/>
                </a:lnTo>
                <a:lnTo>
                  <a:pt x="265681" y="198680"/>
                </a:lnTo>
                <a:lnTo>
                  <a:pt x="271750" y="172122"/>
                </a:lnTo>
                <a:lnTo>
                  <a:pt x="278681" y="143386"/>
                </a:lnTo>
                <a:lnTo>
                  <a:pt x="279767" y="131150"/>
                </a:lnTo>
                <a:lnTo>
                  <a:pt x="279221" y="120454"/>
                </a:lnTo>
                <a:lnTo>
                  <a:pt x="277588" y="110783"/>
                </a:lnTo>
                <a:lnTo>
                  <a:pt x="275228" y="101795"/>
                </a:lnTo>
                <a:lnTo>
                  <a:pt x="272386" y="93264"/>
                </a:lnTo>
                <a:lnTo>
                  <a:pt x="269220" y="85036"/>
                </a:lnTo>
                <a:lnTo>
                  <a:pt x="264570" y="75741"/>
                </a:lnTo>
                <a:lnTo>
                  <a:pt x="258930" y="65734"/>
                </a:lnTo>
                <a:lnTo>
                  <a:pt x="252630" y="55253"/>
                </a:lnTo>
                <a:lnTo>
                  <a:pt x="247160" y="46995"/>
                </a:lnTo>
                <a:lnTo>
                  <a:pt x="242243" y="40221"/>
                </a:lnTo>
                <a:lnTo>
                  <a:pt x="237696" y="34434"/>
                </a:lnTo>
                <a:lnTo>
                  <a:pt x="232123" y="29306"/>
                </a:lnTo>
                <a:lnTo>
                  <a:pt x="225869" y="24618"/>
                </a:lnTo>
                <a:lnTo>
                  <a:pt x="219159" y="20222"/>
                </a:lnTo>
                <a:lnTo>
                  <a:pt x="212146" y="17291"/>
                </a:lnTo>
                <a:lnTo>
                  <a:pt x="204931" y="15338"/>
                </a:lnTo>
                <a:lnTo>
                  <a:pt x="197580" y="14035"/>
                </a:lnTo>
                <a:lnTo>
                  <a:pt x="190140" y="11897"/>
                </a:lnTo>
                <a:lnTo>
                  <a:pt x="182640" y="9201"/>
                </a:lnTo>
                <a:lnTo>
                  <a:pt x="175099" y="6134"/>
                </a:lnTo>
                <a:lnTo>
                  <a:pt x="164993" y="4090"/>
                </a:lnTo>
                <a:lnTo>
                  <a:pt x="153175" y="27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9"/>
          <p:cNvSpPr/>
          <p:nvPr/>
        </p:nvSpPr>
        <p:spPr>
          <a:xfrm>
            <a:off x="5854559" y="4000500"/>
            <a:ext cx="294579" cy="489678"/>
          </a:xfrm>
          <a:custGeom>
            <a:avLst/>
            <a:gdLst/>
            <a:ahLst/>
            <a:cxnLst/>
            <a:rect l="0" t="0" r="0" b="0"/>
            <a:pathLst>
              <a:path w="294579" h="489678">
                <a:moveTo>
                  <a:pt x="111900" y="0"/>
                </a:moveTo>
                <a:lnTo>
                  <a:pt x="93697" y="6067"/>
                </a:lnTo>
                <a:lnTo>
                  <a:pt x="87065" y="7855"/>
                </a:lnTo>
                <a:lnTo>
                  <a:pt x="81374" y="9046"/>
                </a:lnTo>
                <a:lnTo>
                  <a:pt x="76309" y="9840"/>
                </a:lnTo>
                <a:lnTo>
                  <a:pt x="71663" y="12910"/>
                </a:lnTo>
                <a:lnTo>
                  <a:pt x="63114" y="23094"/>
                </a:lnTo>
                <a:lnTo>
                  <a:pt x="55081" y="32701"/>
                </a:lnTo>
                <a:lnTo>
                  <a:pt x="51161" y="37040"/>
                </a:lnTo>
                <a:lnTo>
                  <a:pt x="46008" y="41203"/>
                </a:lnTo>
                <a:lnTo>
                  <a:pt x="40032" y="45249"/>
                </a:lnTo>
                <a:lnTo>
                  <a:pt x="33508" y="49215"/>
                </a:lnTo>
                <a:lnTo>
                  <a:pt x="27889" y="55670"/>
                </a:lnTo>
                <a:lnTo>
                  <a:pt x="22873" y="63783"/>
                </a:lnTo>
                <a:lnTo>
                  <a:pt x="18259" y="73002"/>
                </a:lnTo>
                <a:lnTo>
                  <a:pt x="13913" y="82958"/>
                </a:lnTo>
                <a:lnTo>
                  <a:pt x="9746" y="93405"/>
                </a:lnTo>
                <a:lnTo>
                  <a:pt x="5697" y="104180"/>
                </a:lnTo>
                <a:lnTo>
                  <a:pt x="2998" y="115173"/>
                </a:lnTo>
                <a:lnTo>
                  <a:pt x="1199" y="126312"/>
                </a:lnTo>
                <a:lnTo>
                  <a:pt x="0" y="137548"/>
                </a:lnTo>
                <a:lnTo>
                  <a:pt x="1740" y="146308"/>
                </a:lnTo>
                <a:lnTo>
                  <a:pt x="5441" y="153419"/>
                </a:lnTo>
                <a:lnTo>
                  <a:pt x="10447" y="159429"/>
                </a:lnTo>
                <a:lnTo>
                  <a:pt x="19397" y="169493"/>
                </a:lnTo>
                <a:lnTo>
                  <a:pt x="23562" y="173956"/>
                </a:lnTo>
                <a:lnTo>
                  <a:pt x="28878" y="178200"/>
                </a:lnTo>
                <a:lnTo>
                  <a:pt x="34962" y="182300"/>
                </a:lnTo>
                <a:lnTo>
                  <a:pt x="41558" y="186303"/>
                </a:lnTo>
                <a:lnTo>
                  <a:pt x="51035" y="190242"/>
                </a:lnTo>
                <a:lnTo>
                  <a:pt x="62434" y="194138"/>
                </a:lnTo>
                <a:lnTo>
                  <a:pt x="75113" y="198005"/>
                </a:lnTo>
                <a:lnTo>
                  <a:pt x="86105" y="200583"/>
                </a:lnTo>
                <a:lnTo>
                  <a:pt x="95973" y="202302"/>
                </a:lnTo>
                <a:lnTo>
                  <a:pt x="105093" y="203448"/>
                </a:lnTo>
                <a:lnTo>
                  <a:pt x="113712" y="205482"/>
                </a:lnTo>
                <a:lnTo>
                  <a:pt x="121998" y="208107"/>
                </a:lnTo>
                <a:lnTo>
                  <a:pt x="130063" y="211128"/>
                </a:lnTo>
                <a:lnTo>
                  <a:pt x="159615" y="221447"/>
                </a:lnTo>
                <a:lnTo>
                  <a:pt x="171651" y="226371"/>
                </a:lnTo>
                <a:lnTo>
                  <a:pt x="184753" y="232194"/>
                </a:lnTo>
                <a:lnTo>
                  <a:pt x="198569" y="238616"/>
                </a:lnTo>
                <a:lnTo>
                  <a:pt x="209050" y="244167"/>
                </a:lnTo>
                <a:lnTo>
                  <a:pt x="217306" y="249138"/>
                </a:lnTo>
                <a:lnTo>
                  <a:pt x="224081" y="253722"/>
                </a:lnTo>
                <a:lnTo>
                  <a:pt x="231138" y="259317"/>
                </a:lnTo>
                <a:lnTo>
                  <a:pt x="238382" y="265588"/>
                </a:lnTo>
                <a:lnTo>
                  <a:pt x="251935" y="278059"/>
                </a:lnTo>
                <a:lnTo>
                  <a:pt x="262191" y="287835"/>
                </a:lnTo>
                <a:lnTo>
                  <a:pt x="270983" y="299800"/>
                </a:lnTo>
                <a:lnTo>
                  <a:pt x="279123" y="312314"/>
                </a:lnTo>
                <a:lnTo>
                  <a:pt x="286975" y="322109"/>
                </a:lnTo>
                <a:lnTo>
                  <a:pt x="289577" y="330309"/>
                </a:lnTo>
                <a:lnTo>
                  <a:pt x="291312" y="340856"/>
                </a:lnTo>
                <a:lnTo>
                  <a:pt x="293239" y="362311"/>
                </a:lnTo>
                <a:lnTo>
                  <a:pt x="294095" y="376080"/>
                </a:lnTo>
                <a:lnTo>
                  <a:pt x="294476" y="389820"/>
                </a:lnTo>
                <a:lnTo>
                  <a:pt x="294578" y="397040"/>
                </a:lnTo>
                <a:lnTo>
                  <a:pt x="293375" y="403123"/>
                </a:lnTo>
                <a:lnTo>
                  <a:pt x="288652" y="413269"/>
                </a:lnTo>
                <a:lnTo>
                  <a:pt x="284345" y="420292"/>
                </a:lnTo>
                <a:lnTo>
                  <a:pt x="272785" y="438256"/>
                </a:lnTo>
                <a:lnTo>
                  <a:pt x="266148" y="445841"/>
                </a:lnTo>
                <a:lnTo>
                  <a:pt x="259182" y="452167"/>
                </a:lnTo>
                <a:lnTo>
                  <a:pt x="251998" y="457654"/>
                </a:lnTo>
                <a:lnTo>
                  <a:pt x="245939" y="462583"/>
                </a:lnTo>
                <a:lnTo>
                  <a:pt x="240630" y="467138"/>
                </a:lnTo>
                <a:lnTo>
                  <a:pt x="235820" y="471446"/>
                </a:lnTo>
                <a:lnTo>
                  <a:pt x="230073" y="474317"/>
                </a:lnTo>
                <a:lnTo>
                  <a:pt x="223702" y="476231"/>
                </a:lnTo>
                <a:lnTo>
                  <a:pt x="216915" y="477507"/>
                </a:lnTo>
                <a:lnTo>
                  <a:pt x="195827" y="482312"/>
                </a:lnTo>
                <a:lnTo>
                  <a:pt x="183092" y="485371"/>
                </a:lnTo>
                <a:lnTo>
                  <a:pt x="173331" y="487410"/>
                </a:lnTo>
                <a:lnTo>
                  <a:pt x="165555" y="488770"/>
                </a:lnTo>
                <a:lnTo>
                  <a:pt x="159099" y="489677"/>
                </a:lnTo>
                <a:lnTo>
                  <a:pt x="150987" y="489011"/>
                </a:lnTo>
                <a:lnTo>
                  <a:pt x="141768" y="487297"/>
                </a:lnTo>
                <a:lnTo>
                  <a:pt x="131812" y="484885"/>
                </a:lnTo>
                <a:lnTo>
                  <a:pt x="122635" y="482006"/>
                </a:lnTo>
                <a:lnTo>
                  <a:pt x="113977" y="478817"/>
                </a:lnTo>
                <a:lnTo>
                  <a:pt x="105664" y="475422"/>
                </a:lnTo>
                <a:lnTo>
                  <a:pt x="98853" y="471887"/>
                </a:lnTo>
                <a:lnTo>
                  <a:pt x="93042" y="468261"/>
                </a:lnTo>
                <a:lnTo>
                  <a:pt x="87898" y="464574"/>
                </a:lnTo>
                <a:lnTo>
                  <a:pt x="81929" y="459576"/>
                </a:lnTo>
                <a:lnTo>
                  <a:pt x="75410" y="453704"/>
                </a:lnTo>
                <a:lnTo>
                  <a:pt x="68523" y="447249"/>
                </a:lnTo>
                <a:lnTo>
                  <a:pt x="63933" y="440406"/>
                </a:lnTo>
                <a:lnTo>
                  <a:pt x="56201" y="419909"/>
                </a:lnTo>
                <a:lnTo>
                  <a:pt x="49891" y="409723"/>
                </a:lnTo>
                <a:lnTo>
                  <a:pt x="46241" y="397575"/>
                </a:lnTo>
                <a:lnTo>
                  <a:pt x="45268" y="390780"/>
                </a:lnTo>
                <a:lnTo>
                  <a:pt x="47572" y="376456"/>
                </a:lnTo>
                <a:lnTo>
                  <a:pt x="51560" y="361624"/>
                </a:lnTo>
                <a:lnTo>
                  <a:pt x="53332" y="346565"/>
                </a:lnTo>
                <a:lnTo>
                  <a:pt x="57615" y="336453"/>
                </a:lnTo>
                <a:lnTo>
                  <a:pt x="64280" y="324632"/>
                </a:lnTo>
                <a:lnTo>
                  <a:pt x="72534" y="311671"/>
                </a:lnTo>
                <a:lnTo>
                  <a:pt x="79306" y="299220"/>
                </a:lnTo>
                <a:lnTo>
                  <a:pt x="85091" y="287110"/>
                </a:lnTo>
                <a:lnTo>
                  <a:pt x="90218" y="275226"/>
                </a:lnTo>
                <a:lnTo>
                  <a:pt x="96175" y="264764"/>
                </a:lnTo>
                <a:lnTo>
                  <a:pt x="102687" y="255249"/>
                </a:lnTo>
                <a:lnTo>
                  <a:pt x="109568" y="246366"/>
                </a:lnTo>
                <a:lnTo>
                  <a:pt x="116695" y="236634"/>
                </a:lnTo>
                <a:lnTo>
                  <a:pt x="131388" y="215660"/>
                </a:lnTo>
                <a:lnTo>
                  <a:pt x="138863" y="206004"/>
                </a:lnTo>
                <a:lnTo>
                  <a:pt x="146385" y="197025"/>
                </a:lnTo>
                <a:lnTo>
                  <a:pt x="153940" y="188500"/>
                </a:lnTo>
                <a:lnTo>
                  <a:pt x="162787" y="176466"/>
                </a:lnTo>
                <a:lnTo>
                  <a:pt x="172495" y="162094"/>
                </a:lnTo>
                <a:lnTo>
                  <a:pt x="209383" y="105537"/>
                </a:lnTo>
                <a:lnTo>
                  <a:pt x="214989" y="95758"/>
                </a:lnTo>
                <a:lnTo>
                  <a:pt x="221218" y="81505"/>
                </a:lnTo>
                <a:lnTo>
                  <a:pt x="224724" y="66342"/>
                </a:lnTo>
                <a:lnTo>
                  <a:pt x="222158" y="51075"/>
                </a:lnTo>
                <a:lnTo>
                  <a:pt x="219696" y="41670"/>
                </a:lnTo>
                <a:lnTo>
                  <a:pt x="215514" y="35400"/>
                </a:lnTo>
                <a:lnTo>
                  <a:pt x="210186" y="31219"/>
                </a:lnTo>
                <a:lnTo>
                  <a:pt x="204094" y="28433"/>
                </a:lnTo>
                <a:lnTo>
                  <a:pt x="198762" y="26575"/>
                </a:lnTo>
                <a:lnTo>
                  <a:pt x="193939" y="25337"/>
                </a:lnTo>
                <a:lnTo>
                  <a:pt x="189453" y="24511"/>
                </a:lnTo>
                <a:lnTo>
                  <a:pt x="183922" y="25230"/>
                </a:lnTo>
                <a:lnTo>
                  <a:pt x="177695" y="26980"/>
                </a:lnTo>
                <a:lnTo>
                  <a:pt x="171003" y="29416"/>
                </a:lnTo>
                <a:lnTo>
                  <a:pt x="164003" y="32311"/>
                </a:lnTo>
                <a:lnTo>
                  <a:pt x="156795" y="35510"/>
                </a:lnTo>
                <a:lnTo>
                  <a:pt x="100470" y="6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10"/>
          <p:cNvSpPr/>
          <p:nvPr/>
        </p:nvSpPr>
        <p:spPr>
          <a:xfrm>
            <a:off x="5657850" y="4515001"/>
            <a:ext cx="628651" cy="57000"/>
          </a:xfrm>
          <a:custGeom>
            <a:avLst/>
            <a:gdLst/>
            <a:ahLst/>
            <a:cxnLst/>
            <a:rect l="0" t="0" r="0" b="0"/>
            <a:pathLst>
              <a:path w="628651" h="57000">
                <a:moveTo>
                  <a:pt x="0" y="22708"/>
                </a:moveTo>
                <a:lnTo>
                  <a:pt x="18203" y="16641"/>
                </a:lnTo>
                <a:lnTo>
                  <a:pt x="26105" y="14853"/>
                </a:lnTo>
                <a:lnTo>
                  <a:pt x="33913" y="13662"/>
                </a:lnTo>
                <a:lnTo>
                  <a:pt x="41659" y="12867"/>
                </a:lnTo>
                <a:lnTo>
                  <a:pt x="50632" y="11068"/>
                </a:lnTo>
                <a:lnTo>
                  <a:pt x="60425" y="8598"/>
                </a:lnTo>
                <a:lnTo>
                  <a:pt x="70763" y="5681"/>
                </a:lnTo>
                <a:lnTo>
                  <a:pt x="82735" y="3737"/>
                </a:lnTo>
                <a:lnTo>
                  <a:pt x="95797" y="2441"/>
                </a:lnTo>
                <a:lnTo>
                  <a:pt x="109584" y="1577"/>
                </a:lnTo>
                <a:lnTo>
                  <a:pt x="135064" y="616"/>
                </a:lnTo>
                <a:lnTo>
                  <a:pt x="169248" y="190"/>
                </a:lnTo>
                <a:lnTo>
                  <a:pt x="231008" y="0"/>
                </a:lnTo>
                <a:lnTo>
                  <a:pt x="258145" y="1220"/>
                </a:lnTo>
                <a:lnTo>
                  <a:pt x="281317" y="3303"/>
                </a:lnTo>
                <a:lnTo>
                  <a:pt x="301845" y="5961"/>
                </a:lnTo>
                <a:lnTo>
                  <a:pt x="320609" y="7734"/>
                </a:lnTo>
                <a:lnTo>
                  <a:pt x="338199" y="8915"/>
                </a:lnTo>
                <a:lnTo>
                  <a:pt x="355006" y="9703"/>
                </a:lnTo>
                <a:lnTo>
                  <a:pt x="389071" y="14038"/>
                </a:lnTo>
                <a:lnTo>
                  <a:pt x="525914" y="34533"/>
                </a:lnTo>
                <a:lnTo>
                  <a:pt x="553809" y="38212"/>
                </a:lnTo>
                <a:lnTo>
                  <a:pt x="574946" y="40664"/>
                </a:lnTo>
                <a:lnTo>
                  <a:pt x="590307" y="43569"/>
                </a:lnTo>
                <a:lnTo>
                  <a:pt x="601818" y="46775"/>
                </a:lnTo>
                <a:lnTo>
                  <a:pt x="628650" y="569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Theorem: The median of a trapezoid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The median of a trapezoid…</a:t>
            </a:r>
          </a:p>
          <a:p>
            <a:r>
              <a:rPr lang="en-US"/>
              <a:t>is parallel to the bases;</a:t>
            </a:r>
          </a:p>
          <a:p>
            <a:r>
              <a:rPr lang="en-US"/>
              <a:t>has a length equal to the average of the base lengths (i.e. 1/2 the sum of the lengths of the bases)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2286000" y="4495800"/>
          <a:ext cx="3495675" cy="1990725"/>
        </p:xfrm>
        <a:graphic>
          <a:graphicData uri="http://schemas.openxmlformats.org/presentationml/2006/ole">
            <p:oleObj spid="_x0000_s8197" name="PBrush" r:id="rId4" imgW="3495238" imgH="1991003" progId="">
              <p:embed/>
            </p:oleObj>
          </a:graphicData>
        </a:graphic>
      </p:graphicFrame>
      <p:sp>
        <p:nvSpPr>
          <p:cNvPr id="7" name="SMARTPenAnnotation179"/>
          <p:cNvSpPr/>
          <p:nvPr/>
        </p:nvSpPr>
        <p:spPr>
          <a:xfrm>
            <a:off x="3817620" y="6103619"/>
            <a:ext cx="477738" cy="422911"/>
          </a:xfrm>
          <a:custGeom>
            <a:avLst/>
            <a:gdLst/>
            <a:ahLst/>
            <a:cxnLst/>
            <a:rect l="0" t="0" r="0" b="0"/>
            <a:pathLst>
              <a:path w="477738" h="422911">
                <a:moveTo>
                  <a:pt x="0" y="0"/>
                </a:moveTo>
                <a:lnTo>
                  <a:pt x="9841" y="9842"/>
                </a:lnTo>
                <a:lnTo>
                  <a:pt x="23094" y="17027"/>
                </a:lnTo>
                <a:lnTo>
                  <a:pt x="37040" y="27200"/>
                </a:lnTo>
                <a:lnTo>
                  <a:pt x="43148" y="32190"/>
                </a:lnTo>
                <a:lnTo>
                  <a:pt x="57093" y="39736"/>
                </a:lnTo>
                <a:lnTo>
                  <a:pt x="69812" y="43001"/>
                </a:lnTo>
                <a:lnTo>
                  <a:pt x="87181" y="46447"/>
                </a:lnTo>
                <a:lnTo>
                  <a:pt x="107651" y="50015"/>
                </a:lnTo>
                <a:lnTo>
                  <a:pt x="123837" y="52393"/>
                </a:lnTo>
                <a:lnTo>
                  <a:pt x="137168" y="53979"/>
                </a:lnTo>
                <a:lnTo>
                  <a:pt x="148595" y="55036"/>
                </a:lnTo>
                <a:lnTo>
                  <a:pt x="160024" y="55741"/>
                </a:lnTo>
                <a:lnTo>
                  <a:pt x="182881" y="56524"/>
                </a:lnTo>
                <a:lnTo>
                  <a:pt x="247509" y="56965"/>
                </a:lnTo>
                <a:lnTo>
                  <a:pt x="279306" y="59567"/>
                </a:lnTo>
                <a:lnTo>
                  <a:pt x="315744" y="63841"/>
                </a:lnTo>
                <a:lnTo>
                  <a:pt x="355276" y="69231"/>
                </a:lnTo>
                <a:lnTo>
                  <a:pt x="384170" y="74095"/>
                </a:lnTo>
                <a:lnTo>
                  <a:pt x="405974" y="78606"/>
                </a:lnTo>
                <a:lnTo>
                  <a:pt x="447081" y="88905"/>
                </a:lnTo>
                <a:lnTo>
                  <a:pt x="456089" y="93701"/>
                </a:lnTo>
                <a:lnTo>
                  <a:pt x="468300" y="103540"/>
                </a:lnTo>
                <a:lnTo>
                  <a:pt x="472220" y="107127"/>
                </a:lnTo>
                <a:lnTo>
                  <a:pt x="474833" y="110788"/>
                </a:lnTo>
                <a:lnTo>
                  <a:pt x="477737" y="118243"/>
                </a:lnTo>
                <a:lnTo>
                  <a:pt x="477241" y="122009"/>
                </a:lnTo>
                <a:lnTo>
                  <a:pt x="475641" y="125789"/>
                </a:lnTo>
                <a:lnTo>
                  <a:pt x="473304" y="129580"/>
                </a:lnTo>
                <a:lnTo>
                  <a:pt x="470707" y="137178"/>
                </a:lnTo>
                <a:lnTo>
                  <a:pt x="470014" y="140982"/>
                </a:lnTo>
                <a:lnTo>
                  <a:pt x="465858" y="151982"/>
                </a:lnTo>
                <a:lnTo>
                  <a:pt x="459778" y="164068"/>
                </a:lnTo>
                <a:lnTo>
                  <a:pt x="452842" y="173672"/>
                </a:lnTo>
                <a:lnTo>
                  <a:pt x="441797" y="186220"/>
                </a:lnTo>
                <a:lnTo>
                  <a:pt x="430881" y="194101"/>
                </a:lnTo>
                <a:lnTo>
                  <a:pt x="424414" y="197981"/>
                </a:lnTo>
                <a:lnTo>
                  <a:pt x="413752" y="206917"/>
                </a:lnTo>
                <a:lnTo>
                  <a:pt x="400295" y="219225"/>
                </a:lnTo>
                <a:lnTo>
                  <a:pt x="384973" y="233780"/>
                </a:lnTo>
                <a:lnTo>
                  <a:pt x="372219" y="244754"/>
                </a:lnTo>
                <a:lnTo>
                  <a:pt x="361176" y="253339"/>
                </a:lnTo>
                <a:lnTo>
                  <a:pt x="351273" y="260333"/>
                </a:lnTo>
                <a:lnTo>
                  <a:pt x="342132" y="266265"/>
                </a:lnTo>
                <a:lnTo>
                  <a:pt x="333498" y="271491"/>
                </a:lnTo>
                <a:lnTo>
                  <a:pt x="325202" y="276244"/>
                </a:lnTo>
                <a:lnTo>
                  <a:pt x="312597" y="284912"/>
                </a:lnTo>
                <a:lnTo>
                  <a:pt x="300222" y="295538"/>
                </a:lnTo>
                <a:lnTo>
                  <a:pt x="274374" y="320400"/>
                </a:lnTo>
                <a:lnTo>
                  <a:pt x="262491" y="332054"/>
                </a:lnTo>
                <a:lnTo>
                  <a:pt x="255003" y="338209"/>
                </a:lnTo>
                <a:lnTo>
                  <a:pt x="246202" y="344853"/>
                </a:lnTo>
                <a:lnTo>
                  <a:pt x="236525" y="351823"/>
                </a:lnTo>
                <a:lnTo>
                  <a:pt x="222385" y="362952"/>
                </a:lnTo>
                <a:lnTo>
                  <a:pt x="211868" y="370862"/>
                </a:lnTo>
                <a:lnTo>
                  <a:pt x="198806" y="376585"/>
                </a:lnTo>
                <a:lnTo>
                  <a:pt x="186893" y="385760"/>
                </a:lnTo>
                <a:lnTo>
                  <a:pt x="179160" y="392852"/>
                </a:lnTo>
                <a:lnTo>
                  <a:pt x="176590" y="396522"/>
                </a:lnTo>
                <a:lnTo>
                  <a:pt x="173734" y="403986"/>
                </a:lnTo>
                <a:lnTo>
                  <a:pt x="171703" y="406484"/>
                </a:lnTo>
                <a:lnTo>
                  <a:pt x="169078" y="408149"/>
                </a:lnTo>
                <a:lnTo>
                  <a:pt x="162776" y="410000"/>
                </a:lnTo>
                <a:lnTo>
                  <a:pt x="155741" y="410822"/>
                </a:lnTo>
                <a:lnTo>
                  <a:pt x="152088" y="412312"/>
                </a:lnTo>
                <a:lnTo>
                  <a:pt x="137159" y="422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0"/>
          <p:cNvSpPr/>
          <p:nvPr/>
        </p:nvSpPr>
        <p:spPr>
          <a:xfrm>
            <a:off x="3966209" y="5372100"/>
            <a:ext cx="407224" cy="365760"/>
          </a:xfrm>
          <a:custGeom>
            <a:avLst/>
            <a:gdLst/>
            <a:ahLst/>
            <a:cxnLst/>
            <a:rect l="0" t="0" r="0" b="0"/>
            <a:pathLst>
              <a:path w="407224" h="365760">
                <a:moveTo>
                  <a:pt x="0" y="0"/>
                </a:moveTo>
                <a:lnTo>
                  <a:pt x="0" y="9840"/>
                </a:lnTo>
                <a:lnTo>
                  <a:pt x="8891" y="9100"/>
                </a:lnTo>
                <a:lnTo>
                  <a:pt x="56257" y="3261"/>
                </a:lnTo>
                <a:lnTo>
                  <a:pt x="66715" y="2173"/>
                </a:lnTo>
                <a:lnTo>
                  <a:pt x="74957" y="1449"/>
                </a:lnTo>
                <a:lnTo>
                  <a:pt x="89341" y="966"/>
                </a:lnTo>
                <a:lnTo>
                  <a:pt x="129031" y="429"/>
                </a:lnTo>
                <a:lnTo>
                  <a:pt x="153331" y="1556"/>
                </a:lnTo>
                <a:lnTo>
                  <a:pt x="179691" y="3577"/>
                </a:lnTo>
                <a:lnTo>
                  <a:pt x="207424" y="6194"/>
                </a:lnTo>
                <a:lnTo>
                  <a:pt x="232263" y="10479"/>
                </a:lnTo>
                <a:lnTo>
                  <a:pt x="255172" y="15876"/>
                </a:lnTo>
                <a:lnTo>
                  <a:pt x="295020" y="27376"/>
                </a:lnTo>
                <a:lnTo>
                  <a:pt x="325430" y="36720"/>
                </a:lnTo>
                <a:lnTo>
                  <a:pt x="336334" y="39720"/>
                </a:lnTo>
                <a:lnTo>
                  <a:pt x="344873" y="41719"/>
                </a:lnTo>
                <a:lnTo>
                  <a:pt x="351835" y="43053"/>
                </a:lnTo>
                <a:lnTo>
                  <a:pt x="359017" y="45212"/>
                </a:lnTo>
                <a:lnTo>
                  <a:pt x="366345" y="47921"/>
                </a:lnTo>
                <a:lnTo>
                  <a:pt x="373770" y="50997"/>
                </a:lnTo>
                <a:lnTo>
                  <a:pt x="381260" y="54318"/>
                </a:lnTo>
                <a:lnTo>
                  <a:pt x="396356" y="61395"/>
                </a:lnTo>
                <a:lnTo>
                  <a:pt x="401398" y="65059"/>
                </a:lnTo>
                <a:lnTo>
                  <a:pt x="404759" y="68772"/>
                </a:lnTo>
                <a:lnTo>
                  <a:pt x="406999" y="72519"/>
                </a:lnTo>
                <a:lnTo>
                  <a:pt x="407223" y="75015"/>
                </a:lnTo>
                <a:lnTo>
                  <a:pt x="406102" y="76680"/>
                </a:lnTo>
                <a:lnTo>
                  <a:pt x="404085" y="77790"/>
                </a:lnTo>
                <a:lnTo>
                  <a:pt x="395178" y="85420"/>
                </a:lnTo>
                <a:lnTo>
                  <a:pt x="384762" y="92150"/>
                </a:lnTo>
                <a:lnTo>
                  <a:pt x="378428" y="95724"/>
                </a:lnTo>
                <a:lnTo>
                  <a:pt x="364617" y="103080"/>
                </a:lnTo>
                <a:lnTo>
                  <a:pt x="357379" y="106820"/>
                </a:lnTo>
                <a:lnTo>
                  <a:pt x="348743" y="111853"/>
                </a:lnTo>
                <a:lnTo>
                  <a:pt x="328987" y="124219"/>
                </a:lnTo>
                <a:lnTo>
                  <a:pt x="319655" y="131072"/>
                </a:lnTo>
                <a:lnTo>
                  <a:pt x="310893" y="138181"/>
                </a:lnTo>
                <a:lnTo>
                  <a:pt x="302513" y="145461"/>
                </a:lnTo>
                <a:lnTo>
                  <a:pt x="294385" y="151584"/>
                </a:lnTo>
                <a:lnTo>
                  <a:pt x="286427" y="156936"/>
                </a:lnTo>
                <a:lnTo>
                  <a:pt x="278582" y="161774"/>
                </a:lnTo>
                <a:lnTo>
                  <a:pt x="266478" y="170536"/>
                </a:lnTo>
                <a:lnTo>
                  <a:pt x="254325" y="179933"/>
                </a:lnTo>
                <a:lnTo>
                  <a:pt x="236224" y="192577"/>
                </a:lnTo>
                <a:lnTo>
                  <a:pt x="228603" y="199504"/>
                </a:lnTo>
                <a:lnTo>
                  <a:pt x="222252" y="206663"/>
                </a:lnTo>
                <a:lnTo>
                  <a:pt x="216748" y="213975"/>
                </a:lnTo>
                <a:lnTo>
                  <a:pt x="210539" y="220120"/>
                </a:lnTo>
                <a:lnTo>
                  <a:pt x="203860" y="225487"/>
                </a:lnTo>
                <a:lnTo>
                  <a:pt x="196866" y="230334"/>
                </a:lnTo>
                <a:lnTo>
                  <a:pt x="185710" y="239107"/>
                </a:lnTo>
                <a:lnTo>
                  <a:pt x="176518" y="247240"/>
                </a:lnTo>
                <a:lnTo>
                  <a:pt x="168199" y="255087"/>
                </a:lnTo>
                <a:lnTo>
                  <a:pt x="96656" y="326264"/>
                </a:lnTo>
                <a:lnTo>
                  <a:pt x="87297" y="334349"/>
                </a:lnTo>
                <a:lnTo>
                  <a:pt x="77249" y="342279"/>
                </a:lnTo>
                <a:lnTo>
                  <a:pt x="66739" y="350106"/>
                </a:lnTo>
                <a:lnTo>
                  <a:pt x="58463" y="355324"/>
                </a:lnTo>
                <a:lnTo>
                  <a:pt x="51675" y="358802"/>
                </a:lnTo>
                <a:lnTo>
                  <a:pt x="34291" y="3657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"/>
          <p:cNvSpPr/>
          <p:nvPr/>
        </p:nvSpPr>
        <p:spPr>
          <a:xfrm>
            <a:off x="4057650" y="4583429"/>
            <a:ext cx="460713" cy="331472"/>
          </a:xfrm>
          <a:custGeom>
            <a:avLst/>
            <a:gdLst/>
            <a:ahLst/>
            <a:cxnLst/>
            <a:rect l="0" t="0" r="0" b="0"/>
            <a:pathLst>
              <a:path w="460713" h="331472">
                <a:moveTo>
                  <a:pt x="91440" y="0"/>
                </a:moveTo>
                <a:lnTo>
                  <a:pt x="111122" y="9842"/>
                </a:lnTo>
                <a:lnTo>
                  <a:pt x="122797" y="18972"/>
                </a:lnTo>
                <a:lnTo>
                  <a:pt x="136150" y="22978"/>
                </a:lnTo>
                <a:lnTo>
                  <a:pt x="153221" y="28416"/>
                </a:lnTo>
                <a:lnTo>
                  <a:pt x="166735" y="31679"/>
                </a:lnTo>
                <a:lnTo>
                  <a:pt x="178244" y="33130"/>
                </a:lnTo>
                <a:lnTo>
                  <a:pt x="191826" y="33775"/>
                </a:lnTo>
                <a:lnTo>
                  <a:pt x="199004" y="35216"/>
                </a:lnTo>
                <a:lnTo>
                  <a:pt x="206329" y="37448"/>
                </a:lnTo>
                <a:lnTo>
                  <a:pt x="213752" y="40206"/>
                </a:lnTo>
                <a:lnTo>
                  <a:pt x="221241" y="42044"/>
                </a:lnTo>
                <a:lnTo>
                  <a:pt x="228774" y="43269"/>
                </a:lnTo>
                <a:lnTo>
                  <a:pt x="236336" y="44086"/>
                </a:lnTo>
                <a:lnTo>
                  <a:pt x="243917" y="45901"/>
                </a:lnTo>
                <a:lnTo>
                  <a:pt x="251511" y="48381"/>
                </a:lnTo>
                <a:lnTo>
                  <a:pt x="259114" y="51304"/>
                </a:lnTo>
                <a:lnTo>
                  <a:pt x="266723" y="53253"/>
                </a:lnTo>
                <a:lnTo>
                  <a:pt x="274335" y="54552"/>
                </a:lnTo>
                <a:lnTo>
                  <a:pt x="281950" y="55418"/>
                </a:lnTo>
                <a:lnTo>
                  <a:pt x="289567" y="55995"/>
                </a:lnTo>
                <a:lnTo>
                  <a:pt x="297184" y="56381"/>
                </a:lnTo>
                <a:lnTo>
                  <a:pt x="304803" y="56637"/>
                </a:lnTo>
                <a:lnTo>
                  <a:pt x="320042" y="59348"/>
                </a:lnTo>
                <a:lnTo>
                  <a:pt x="340361" y="63695"/>
                </a:lnTo>
                <a:lnTo>
                  <a:pt x="364068" y="69134"/>
                </a:lnTo>
                <a:lnTo>
                  <a:pt x="382411" y="74030"/>
                </a:lnTo>
                <a:lnTo>
                  <a:pt x="397181" y="78563"/>
                </a:lnTo>
                <a:lnTo>
                  <a:pt x="409567" y="82856"/>
                </a:lnTo>
                <a:lnTo>
                  <a:pt x="419094" y="85717"/>
                </a:lnTo>
                <a:lnTo>
                  <a:pt x="433067" y="88897"/>
                </a:lnTo>
                <a:lnTo>
                  <a:pt x="443511" y="93697"/>
                </a:lnTo>
                <a:lnTo>
                  <a:pt x="448074" y="96755"/>
                </a:lnTo>
                <a:lnTo>
                  <a:pt x="456531" y="100152"/>
                </a:lnTo>
                <a:lnTo>
                  <a:pt x="460564" y="101058"/>
                </a:lnTo>
                <a:lnTo>
                  <a:pt x="460712" y="102933"/>
                </a:lnTo>
                <a:lnTo>
                  <a:pt x="458272" y="105452"/>
                </a:lnTo>
                <a:lnTo>
                  <a:pt x="454104" y="108401"/>
                </a:lnTo>
                <a:lnTo>
                  <a:pt x="446087" y="111678"/>
                </a:lnTo>
                <a:lnTo>
                  <a:pt x="434434" y="113524"/>
                </a:lnTo>
                <a:lnTo>
                  <a:pt x="430593" y="113783"/>
                </a:lnTo>
                <a:lnTo>
                  <a:pt x="419551" y="117457"/>
                </a:lnTo>
                <a:lnTo>
                  <a:pt x="413051" y="120215"/>
                </a:lnTo>
                <a:lnTo>
                  <a:pt x="404907" y="124593"/>
                </a:lnTo>
                <a:lnTo>
                  <a:pt x="395668" y="130053"/>
                </a:lnTo>
                <a:lnTo>
                  <a:pt x="385698" y="136232"/>
                </a:lnTo>
                <a:lnTo>
                  <a:pt x="373972" y="141621"/>
                </a:lnTo>
                <a:lnTo>
                  <a:pt x="361075" y="146484"/>
                </a:lnTo>
                <a:lnTo>
                  <a:pt x="347396" y="150997"/>
                </a:lnTo>
                <a:lnTo>
                  <a:pt x="334467" y="156544"/>
                </a:lnTo>
                <a:lnTo>
                  <a:pt x="322038" y="162783"/>
                </a:lnTo>
                <a:lnTo>
                  <a:pt x="309942" y="169482"/>
                </a:lnTo>
                <a:lnTo>
                  <a:pt x="282955" y="183699"/>
                </a:lnTo>
                <a:lnTo>
                  <a:pt x="268646" y="191046"/>
                </a:lnTo>
                <a:lnTo>
                  <a:pt x="255297" y="197214"/>
                </a:lnTo>
                <a:lnTo>
                  <a:pt x="242588" y="202596"/>
                </a:lnTo>
                <a:lnTo>
                  <a:pt x="230305" y="207454"/>
                </a:lnTo>
                <a:lnTo>
                  <a:pt x="211957" y="215773"/>
                </a:lnTo>
                <a:lnTo>
                  <a:pt x="164476" y="238563"/>
                </a:lnTo>
                <a:lnTo>
                  <a:pt x="142671" y="250482"/>
                </a:lnTo>
                <a:lnTo>
                  <a:pt x="123054" y="262238"/>
                </a:lnTo>
                <a:lnTo>
                  <a:pt x="104896" y="273885"/>
                </a:lnTo>
                <a:lnTo>
                  <a:pt x="87710" y="282920"/>
                </a:lnTo>
                <a:lnTo>
                  <a:pt x="71173" y="290214"/>
                </a:lnTo>
                <a:lnTo>
                  <a:pt x="55069" y="296346"/>
                </a:lnTo>
                <a:lnTo>
                  <a:pt x="43063" y="301704"/>
                </a:lnTo>
                <a:lnTo>
                  <a:pt x="33788" y="306546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median of trapezoid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would you do to find x?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638425"/>
            <a:ext cx="54102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96"/>
          <p:cNvSpPr/>
          <p:nvPr/>
        </p:nvSpPr>
        <p:spPr>
          <a:xfrm>
            <a:off x="5372368" y="2904948"/>
            <a:ext cx="273849" cy="339378"/>
          </a:xfrm>
          <a:custGeom>
            <a:avLst/>
            <a:gdLst/>
            <a:ahLst/>
            <a:cxnLst/>
            <a:rect l="0" t="0" r="0" b="0"/>
            <a:pathLst>
              <a:path w="273849" h="339378">
                <a:moveTo>
                  <a:pt x="91172" y="32561"/>
                </a:moveTo>
                <a:lnTo>
                  <a:pt x="97239" y="26494"/>
                </a:lnTo>
                <a:lnTo>
                  <a:pt x="101566" y="24706"/>
                </a:lnTo>
                <a:lnTo>
                  <a:pt x="106992" y="23515"/>
                </a:lnTo>
                <a:lnTo>
                  <a:pt x="113148" y="22720"/>
                </a:lnTo>
                <a:lnTo>
                  <a:pt x="118522" y="22191"/>
                </a:lnTo>
                <a:lnTo>
                  <a:pt x="123376" y="21837"/>
                </a:lnTo>
                <a:lnTo>
                  <a:pt x="127881" y="21602"/>
                </a:lnTo>
                <a:lnTo>
                  <a:pt x="195148" y="21173"/>
                </a:lnTo>
                <a:lnTo>
                  <a:pt x="197319" y="19889"/>
                </a:lnTo>
                <a:lnTo>
                  <a:pt x="197497" y="17763"/>
                </a:lnTo>
                <a:lnTo>
                  <a:pt x="196345" y="15076"/>
                </a:lnTo>
                <a:lnTo>
                  <a:pt x="194307" y="13284"/>
                </a:lnTo>
                <a:lnTo>
                  <a:pt x="191679" y="12090"/>
                </a:lnTo>
                <a:lnTo>
                  <a:pt x="188656" y="11294"/>
                </a:lnTo>
                <a:lnTo>
                  <a:pt x="175138" y="7023"/>
                </a:lnTo>
                <a:lnTo>
                  <a:pt x="153619" y="0"/>
                </a:lnTo>
                <a:lnTo>
                  <a:pt x="145503" y="694"/>
                </a:lnTo>
                <a:lnTo>
                  <a:pt x="133742" y="2427"/>
                </a:lnTo>
                <a:lnTo>
                  <a:pt x="119552" y="4851"/>
                </a:lnTo>
                <a:lnTo>
                  <a:pt x="108822" y="6468"/>
                </a:lnTo>
                <a:lnTo>
                  <a:pt x="100399" y="7546"/>
                </a:lnTo>
                <a:lnTo>
                  <a:pt x="93513" y="8265"/>
                </a:lnTo>
                <a:lnTo>
                  <a:pt x="87652" y="10013"/>
                </a:lnTo>
                <a:lnTo>
                  <a:pt x="82476" y="12449"/>
                </a:lnTo>
                <a:lnTo>
                  <a:pt x="77754" y="15344"/>
                </a:lnTo>
                <a:lnTo>
                  <a:pt x="73337" y="18543"/>
                </a:lnTo>
                <a:lnTo>
                  <a:pt x="65041" y="25484"/>
                </a:lnTo>
                <a:lnTo>
                  <a:pt x="61051" y="30383"/>
                </a:lnTo>
                <a:lnTo>
                  <a:pt x="57121" y="36189"/>
                </a:lnTo>
                <a:lnTo>
                  <a:pt x="53231" y="42600"/>
                </a:lnTo>
                <a:lnTo>
                  <a:pt x="48909" y="53110"/>
                </a:lnTo>
                <a:lnTo>
                  <a:pt x="47757" y="57690"/>
                </a:lnTo>
                <a:lnTo>
                  <a:pt x="43178" y="65824"/>
                </a:lnTo>
                <a:lnTo>
                  <a:pt x="36316" y="76327"/>
                </a:lnTo>
                <a:lnTo>
                  <a:pt x="27931" y="88408"/>
                </a:lnTo>
                <a:lnTo>
                  <a:pt x="21071" y="100273"/>
                </a:lnTo>
                <a:lnTo>
                  <a:pt x="15228" y="111992"/>
                </a:lnTo>
                <a:lnTo>
                  <a:pt x="10063" y="123615"/>
                </a:lnTo>
                <a:lnTo>
                  <a:pt x="6619" y="132634"/>
                </a:lnTo>
                <a:lnTo>
                  <a:pt x="4323" y="139916"/>
                </a:lnTo>
                <a:lnTo>
                  <a:pt x="2793" y="146041"/>
                </a:lnTo>
                <a:lnTo>
                  <a:pt x="1092" y="156234"/>
                </a:lnTo>
                <a:lnTo>
                  <a:pt x="337" y="164997"/>
                </a:lnTo>
                <a:lnTo>
                  <a:pt x="0" y="173125"/>
                </a:lnTo>
                <a:lnTo>
                  <a:pt x="1181" y="175801"/>
                </a:lnTo>
                <a:lnTo>
                  <a:pt x="3238" y="177584"/>
                </a:lnTo>
                <a:lnTo>
                  <a:pt x="5879" y="178773"/>
                </a:lnTo>
                <a:lnTo>
                  <a:pt x="12200" y="180095"/>
                </a:lnTo>
                <a:lnTo>
                  <a:pt x="19243" y="180682"/>
                </a:lnTo>
                <a:lnTo>
                  <a:pt x="26607" y="180943"/>
                </a:lnTo>
                <a:lnTo>
                  <a:pt x="30348" y="179742"/>
                </a:lnTo>
                <a:lnTo>
                  <a:pt x="37892" y="175022"/>
                </a:lnTo>
                <a:lnTo>
                  <a:pt x="42952" y="173255"/>
                </a:lnTo>
                <a:lnTo>
                  <a:pt x="48865" y="172077"/>
                </a:lnTo>
                <a:lnTo>
                  <a:pt x="55347" y="171292"/>
                </a:lnTo>
                <a:lnTo>
                  <a:pt x="62209" y="169499"/>
                </a:lnTo>
                <a:lnTo>
                  <a:pt x="69323" y="167033"/>
                </a:lnTo>
                <a:lnTo>
                  <a:pt x="76605" y="164119"/>
                </a:lnTo>
                <a:lnTo>
                  <a:pt x="84001" y="160906"/>
                </a:lnTo>
                <a:lnTo>
                  <a:pt x="98991" y="153950"/>
                </a:lnTo>
                <a:lnTo>
                  <a:pt x="106544" y="151588"/>
                </a:lnTo>
                <a:lnTo>
                  <a:pt x="114120" y="150012"/>
                </a:lnTo>
                <a:lnTo>
                  <a:pt x="121710" y="148962"/>
                </a:lnTo>
                <a:lnTo>
                  <a:pt x="130581" y="146992"/>
                </a:lnTo>
                <a:lnTo>
                  <a:pt x="140305" y="144409"/>
                </a:lnTo>
                <a:lnTo>
                  <a:pt x="150597" y="141416"/>
                </a:lnTo>
                <a:lnTo>
                  <a:pt x="159998" y="139421"/>
                </a:lnTo>
                <a:lnTo>
                  <a:pt x="168806" y="138091"/>
                </a:lnTo>
                <a:lnTo>
                  <a:pt x="177218" y="137204"/>
                </a:lnTo>
                <a:lnTo>
                  <a:pt x="185366" y="136614"/>
                </a:lnTo>
                <a:lnTo>
                  <a:pt x="193338" y="136219"/>
                </a:lnTo>
                <a:lnTo>
                  <a:pt x="201192" y="135957"/>
                </a:lnTo>
                <a:lnTo>
                  <a:pt x="208969" y="137052"/>
                </a:lnTo>
                <a:lnTo>
                  <a:pt x="216693" y="139052"/>
                </a:lnTo>
                <a:lnTo>
                  <a:pt x="224383" y="141655"/>
                </a:lnTo>
                <a:lnTo>
                  <a:pt x="230779" y="144660"/>
                </a:lnTo>
                <a:lnTo>
                  <a:pt x="236313" y="147934"/>
                </a:lnTo>
                <a:lnTo>
                  <a:pt x="241273" y="151387"/>
                </a:lnTo>
                <a:lnTo>
                  <a:pt x="245849" y="154958"/>
                </a:lnTo>
                <a:lnTo>
                  <a:pt x="254320" y="162313"/>
                </a:lnTo>
                <a:lnTo>
                  <a:pt x="262319" y="169816"/>
                </a:lnTo>
                <a:lnTo>
                  <a:pt x="266230" y="173594"/>
                </a:lnTo>
                <a:lnTo>
                  <a:pt x="268837" y="177383"/>
                </a:lnTo>
                <a:lnTo>
                  <a:pt x="271734" y="184980"/>
                </a:lnTo>
                <a:lnTo>
                  <a:pt x="272507" y="190054"/>
                </a:lnTo>
                <a:lnTo>
                  <a:pt x="273021" y="195976"/>
                </a:lnTo>
                <a:lnTo>
                  <a:pt x="273594" y="208060"/>
                </a:lnTo>
                <a:lnTo>
                  <a:pt x="273848" y="217664"/>
                </a:lnTo>
                <a:lnTo>
                  <a:pt x="272646" y="223273"/>
                </a:lnTo>
                <a:lnTo>
                  <a:pt x="270575" y="229553"/>
                </a:lnTo>
                <a:lnTo>
                  <a:pt x="267924" y="236279"/>
                </a:lnTo>
                <a:lnTo>
                  <a:pt x="264886" y="242033"/>
                </a:lnTo>
                <a:lnTo>
                  <a:pt x="258125" y="251813"/>
                </a:lnTo>
                <a:lnTo>
                  <a:pt x="252004" y="258739"/>
                </a:lnTo>
                <a:lnTo>
                  <a:pt x="235042" y="276595"/>
                </a:lnTo>
                <a:lnTo>
                  <a:pt x="226456" y="284150"/>
                </a:lnTo>
                <a:lnTo>
                  <a:pt x="218191" y="290457"/>
                </a:lnTo>
                <a:lnTo>
                  <a:pt x="210141" y="295932"/>
                </a:lnTo>
                <a:lnTo>
                  <a:pt x="203504" y="300852"/>
                </a:lnTo>
                <a:lnTo>
                  <a:pt x="197810" y="305402"/>
                </a:lnTo>
                <a:lnTo>
                  <a:pt x="192744" y="309705"/>
                </a:lnTo>
                <a:lnTo>
                  <a:pt x="186826" y="313844"/>
                </a:lnTo>
                <a:lnTo>
                  <a:pt x="180341" y="317873"/>
                </a:lnTo>
                <a:lnTo>
                  <a:pt x="173478" y="321829"/>
                </a:lnTo>
                <a:lnTo>
                  <a:pt x="167632" y="324467"/>
                </a:lnTo>
                <a:lnTo>
                  <a:pt x="162466" y="326225"/>
                </a:lnTo>
                <a:lnTo>
                  <a:pt x="157751" y="327397"/>
                </a:lnTo>
                <a:lnTo>
                  <a:pt x="153338" y="329448"/>
                </a:lnTo>
                <a:lnTo>
                  <a:pt x="145048" y="335115"/>
                </a:lnTo>
                <a:lnTo>
                  <a:pt x="139789" y="337133"/>
                </a:lnTo>
                <a:lnTo>
                  <a:pt x="133743" y="338480"/>
                </a:lnTo>
                <a:lnTo>
                  <a:pt x="127173" y="339377"/>
                </a:lnTo>
                <a:lnTo>
                  <a:pt x="121522" y="338705"/>
                </a:lnTo>
                <a:lnTo>
                  <a:pt x="116485" y="336987"/>
                </a:lnTo>
                <a:lnTo>
                  <a:pt x="111857" y="334572"/>
                </a:lnTo>
                <a:lnTo>
                  <a:pt x="103329" y="331888"/>
                </a:lnTo>
                <a:lnTo>
                  <a:pt x="95305" y="330695"/>
                </a:lnTo>
                <a:lnTo>
                  <a:pt x="87506" y="330166"/>
                </a:lnTo>
                <a:lnTo>
                  <a:pt x="83648" y="328754"/>
                </a:lnTo>
                <a:lnTo>
                  <a:pt x="75974" y="323799"/>
                </a:lnTo>
                <a:lnTo>
                  <a:pt x="73420" y="320700"/>
                </a:lnTo>
                <a:lnTo>
                  <a:pt x="71717" y="317364"/>
                </a:lnTo>
                <a:lnTo>
                  <a:pt x="68984" y="308952"/>
                </a:lnTo>
                <a:lnTo>
                  <a:pt x="68610" y="304415"/>
                </a:lnTo>
                <a:lnTo>
                  <a:pt x="68311" y="2954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"/>
          <p:cNvSpPr/>
          <p:nvPr/>
        </p:nvSpPr>
        <p:spPr>
          <a:xfrm>
            <a:off x="5703570" y="2983229"/>
            <a:ext cx="262890" cy="251461"/>
          </a:xfrm>
          <a:custGeom>
            <a:avLst/>
            <a:gdLst/>
            <a:ahLst/>
            <a:cxnLst/>
            <a:rect l="0" t="0" r="0" b="0"/>
            <a:pathLst>
              <a:path w="262890" h="251461">
                <a:moveTo>
                  <a:pt x="0" y="0"/>
                </a:moveTo>
                <a:lnTo>
                  <a:pt x="25750" y="25751"/>
                </a:lnTo>
                <a:lnTo>
                  <a:pt x="29866" y="31137"/>
                </a:lnTo>
                <a:lnTo>
                  <a:pt x="33881" y="37268"/>
                </a:lnTo>
                <a:lnTo>
                  <a:pt x="37827" y="43896"/>
                </a:lnTo>
                <a:lnTo>
                  <a:pt x="41728" y="49584"/>
                </a:lnTo>
                <a:lnTo>
                  <a:pt x="45598" y="54646"/>
                </a:lnTo>
                <a:lnTo>
                  <a:pt x="49449" y="59291"/>
                </a:lnTo>
                <a:lnTo>
                  <a:pt x="54556" y="64927"/>
                </a:lnTo>
                <a:lnTo>
                  <a:pt x="67004" y="77963"/>
                </a:lnTo>
                <a:lnTo>
                  <a:pt x="78959" y="88806"/>
                </a:lnTo>
                <a:lnTo>
                  <a:pt x="112563" y="117786"/>
                </a:lnTo>
                <a:lnTo>
                  <a:pt x="127112" y="129324"/>
                </a:lnTo>
                <a:lnTo>
                  <a:pt x="139351" y="138286"/>
                </a:lnTo>
                <a:lnTo>
                  <a:pt x="150050" y="145531"/>
                </a:lnTo>
                <a:lnTo>
                  <a:pt x="159724" y="152901"/>
                </a:lnTo>
                <a:lnTo>
                  <a:pt x="168712" y="160354"/>
                </a:lnTo>
                <a:lnTo>
                  <a:pt x="177245" y="167863"/>
                </a:lnTo>
                <a:lnTo>
                  <a:pt x="188013" y="176679"/>
                </a:lnTo>
                <a:lnTo>
                  <a:pt x="213525" y="196634"/>
                </a:lnTo>
                <a:lnTo>
                  <a:pt x="222359" y="204750"/>
                </a:lnTo>
                <a:lnTo>
                  <a:pt x="228249" y="211430"/>
                </a:lnTo>
                <a:lnTo>
                  <a:pt x="232176" y="217153"/>
                </a:lnTo>
                <a:lnTo>
                  <a:pt x="236064" y="222239"/>
                </a:lnTo>
                <a:lnTo>
                  <a:pt x="239926" y="226900"/>
                </a:lnTo>
                <a:lnTo>
                  <a:pt x="243770" y="231277"/>
                </a:lnTo>
                <a:lnTo>
                  <a:pt x="246333" y="235464"/>
                </a:lnTo>
                <a:lnTo>
                  <a:pt x="248043" y="239526"/>
                </a:lnTo>
                <a:lnTo>
                  <a:pt x="262889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8"/>
          <p:cNvSpPr/>
          <p:nvPr/>
        </p:nvSpPr>
        <p:spPr>
          <a:xfrm>
            <a:off x="5715000" y="3006089"/>
            <a:ext cx="194310" cy="251462"/>
          </a:xfrm>
          <a:custGeom>
            <a:avLst/>
            <a:gdLst/>
            <a:ahLst/>
            <a:cxnLst/>
            <a:rect l="0" t="0" r="0" b="0"/>
            <a:pathLst>
              <a:path w="194310" h="251462">
                <a:moveTo>
                  <a:pt x="194309" y="0"/>
                </a:moveTo>
                <a:lnTo>
                  <a:pt x="188242" y="6069"/>
                </a:lnTo>
                <a:lnTo>
                  <a:pt x="186454" y="9126"/>
                </a:lnTo>
                <a:lnTo>
                  <a:pt x="184468" y="15910"/>
                </a:lnTo>
                <a:lnTo>
                  <a:pt x="180199" y="23158"/>
                </a:lnTo>
                <a:lnTo>
                  <a:pt x="177282" y="26869"/>
                </a:lnTo>
                <a:lnTo>
                  <a:pt x="174068" y="31883"/>
                </a:lnTo>
                <a:lnTo>
                  <a:pt x="170656" y="37765"/>
                </a:lnTo>
                <a:lnTo>
                  <a:pt x="167110" y="44227"/>
                </a:lnTo>
                <a:lnTo>
                  <a:pt x="162207" y="49805"/>
                </a:lnTo>
                <a:lnTo>
                  <a:pt x="156397" y="54793"/>
                </a:lnTo>
                <a:lnTo>
                  <a:pt x="149985" y="59389"/>
                </a:lnTo>
                <a:lnTo>
                  <a:pt x="140630" y="70073"/>
                </a:lnTo>
                <a:lnTo>
                  <a:pt x="129313" y="84815"/>
                </a:lnTo>
                <a:lnTo>
                  <a:pt x="116689" y="102264"/>
                </a:lnTo>
                <a:lnTo>
                  <a:pt x="105732" y="116436"/>
                </a:lnTo>
                <a:lnTo>
                  <a:pt x="95888" y="128424"/>
                </a:lnTo>
                <a:lnTo>
                  <a:pt x="86785" y="138957"/>
                </a:lnTo>
                <a:lnTo>
                  <a:pt x="49703" y="184118"/>
                </a:lnTo>
                <a:lnTo>
                  <a:pt x="40755" y="196406"/>
                </a:lnTo>
                <a:lnTo>
                  <a:pt x="34790" y="205867"/>
                </a:lnTo>
                <a:lnTo>
                  <a:pt x="30813" y="213445"/>
                </a:lnTo>
                <a:lnTo>
                  <a:pt x="26892" y="219767"/>
                </a:lnTo>
                <a:lnTo>
                  <a:pt x="23008" y="225251"/>
                </a:lnTo>
                <a:lnTo>
                  <a:pt x="19148" y="230178"/>
                </a:lnTo>
                <a:lnTo>
                  <a:pt x="15306" y="234732"/>
                </a:lnTo>
                <a:lnTo>
                  <a:pt x="11474" y="239038"/>
                </a:lnTo>
                <a:lnTo>
                  <a:pt x="0" y="2514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"/>
          <p:cNvSpPr/>
          <p:nvPr/>
        </p:nvSpPr>
        <p:spPr>
          <a:xfrm>
            <a:off x="6069329" y="3063239"/>
            <a:ext cx="262892" cy="18017"/>
          </a:xfrm>
          <a:custGeom>
            <a:avLst/>
            <a:gdLst/>
            <a:ahLst/>
            <a:cxnLst/>
            <a:rect l="0" t="0" r="0" b="0"/>
            <a:pathLst>
              <a:path w="262892" h="18017">
                <a:moveTo>
                  <a:pt x="0" y="11430"/>
                </a:moveTo>
                <a:lnTo>
                  <a:pt x="51501" y="11430"/>
                </a:lnTo>
                <a:lnTo>
                  <a:pt x="61004" y="12700"/>
                </a:lnTo>
                <a:lnTo>
                  <a:pt x="71150" y="14817"/>
                </a:lnTo>
                <a:lnTo>
                  <a:pt x="81723" y="17498"/>
                </a:lnTo>
                <a:lnTo>
                  <a:pt x="91312" y="18016"/>
                </a:lnTo>
                <a:lnTo>
                  <a:pt x="100245" y="17091"/>
                </a:lnTo>
                <a:lnTo>
                  <a:pt x="108740" y="15204"/>
                </a:lnTo>
                <a:lnTo>
                  <a:pt x="120754" y="13946"/>
                </a:lnTo>
                <a:lnTo>
                  <a:pt x="135113" y="13108"/>
                </a:lnTo>
                <a:lnTo>
                  <a:pt x="175500" y="11927"/>
                </a:lnTo>
                <a:lnTo>
                  <a:pt x="185580" y="11762"/>
                </a:lnTo>
                <a:lnTo>
                  <a:pt x="197381" y="10381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"/>
          <p:cNvSpPr/>
          <p:nvPr/>
        </p:nvSpPr>
        <p:spPr>
          <a:xfrm>
            <a:off x="6126479" y="2983229"/>
            <a:ext cx="80011" cy="274322"/>
          </a:xfrm>
          <a:custGeom>
            <a:avLst/>
            <a:gdLst/>
            <a:ahLst/>
            <a:cxnLst/>
            <a:rect l="0" t="0" r="0" b="0"/>
            <a:pathLst>
              <a:path w="80011" h="274322">
                <a:moveTo>
                  <a:pt x="0" y="0"/>
                </a:moveTo>
                <a:lnTo>
                  <a:pt x="25751" y="25751"/>
                </a:lnTo>
                <a:lnTo>
                  <a:pt x="29868" y="31137"/>
                </a:lnTo>
                <a:lnTo>
                  <a:pt x="33882" y="37268"/>
                </a:lnTo>
                <a:lnTo>
                  <a:pt x="37828" y="43896"/>
                </a:lnTo>
                <a:lnTo>
                  <a:pt x="40459" y="50854"/>
                </a:lnTo>
                <a:lnTo>
                  <a:pt x="42213" y="58033"/>
                </a:lnTo>
                <a:lnTo>
                  <a:pt x="43382" y="65359"/>
                </a:lnTo>
                <a:lnTo>
                  <a:pt x="45432" y="74053"/>
                </a:lnTo>
                <a:lnTo>
                  <a:pt x="48068" y="83659"/>
                </a:lnTo>
                <a:lnTo>
                  <a:pt x="51095" y="93873"/>
                </a:lnTo>
                <a:lnTo>
                  <a:pt x="53114" y="103222"/>
                </a:lnTo>
                <a:lnTo>
                  <a:pt x="54459" y="111995"/>
                </a:lnTo>
                <a:lnTo>
                  <a:pt x="55356" y="120383"/>
                </a:lnTo>
                <a:lnTo>
                  <a:pt x="57224" y="131056"/>
                </a:lnTo>
                <a:lnTo>
                  <a:pt x="59740" y="143251"/>
                </a:lnTo>
                <a:lnTo>
                  <a:pt x="62686" y="156460"/>
                </a:lnTo>
                <a:lnTo>
                  <a:pt x="65921" y="167807"/>
                </a:lnTo>
                <a:lnTo>
                  <a:pt x="69348" y="177911"/>
                </a:lnTo>
                <a:lnTo>
                  <a:pt x="72901" y="187188"/>
                </a:lnTo>
                <a:lnTo>
                  <a:pt x="75271" y="198452"/>
                </a:lnTo>
                <a:lnTo>
                  <a:pt x="76851" y="211042"/>
                </a:lnTo>
                <a:lnTo>
                  <a:pt x="8001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"/>
          <p:cNvSpPr/>
          <p:nvPr/>
        </p:nvSpPr>
        <p:spPr>
          <a:xfrm>
            <a:off x="6377939" y="2891794"/>
            <a:ext cx="216922" cy="365550"/>
          </a:xfrm>
          <a:custGeom>
            <a:avLst/>
            <a:gdLst/>
            <a:ahLst/>
            <a:cxnLst/>
            <a:rect l="0" t="0" r="0" b="0"/>
            <a:pathLst>
              <a:path w="216922" h="365550">
                <a:moveTo>
                  <a:pt x="22861" y="22856"/>
                </a:moveTo>
                <a:lnTo>
                  <a:pt x="34997" y="16788"/>
                </a:lnTo>
                <a:lnTo>
                  <a:pt x="39841" y="13730"/>
                </a:lnTo>
                <a:lnTo>
                  <a:pt x="44341" y="10422"/>
                </a:lnTo>
                <a:lnTo>
                  <a:pt x="48611" y="6947"/>
                </a:lnTo>
                <a:lnTo>
                  <a:pt x="53997" y="4629"/>
                </a:lnTo>
                <a:lnTo>
                  <a:pt x="60129" y="3085"/>
                </a:lnTo>
                <a:lnTo>
                  <a:pt x="66755" y="2055"/>
                </a:lnTo>
                <a:lnTo>
                  <a:pt x="74984" y="1369"/>
                </a:lnTo>
                <a:lnTo>
                  <a:pt x="84279" y="911"/>
                </a:lnTo>
                <a:lnTo>
                  <a:pt x="103497" y="402"/>
                </a:lnTo>
                <a:lnTo>
                  <a:pt x="159834" y="19"/>
                </a:lnTo>
                <a:lnTo>
                  <a:pt x="184396" y="0"/>
                </a:lnTo>
                <a:lnTo>
                  <a:pt x="188971" y="1269"/>
                </a:lnTo>
                <a:lnTo>
                  <a:pt x="193290" y="3384"/>
                </a:lnTo>
                <a:lnTo>
                  <a:pt x="197441" y="6065"/>
                </a:lnTo>
                <a:lnTo>
                  <a:pt x="201478" y="9122"/>
                </a:lnTo>
                <a:lnTo>
                  <a:pt x="205439" y="12430"/>
                </a:lnTo>
                <a:lnTo>
                  <a:pt x="209349" y="15905"/>
                </a:lnTo>
                <a:lnTo>
                  <a:pt x="210686" y="19492"/>
                </a:lnTo>
                <a:lnTo>
                  <a:pt x="210308" y="23153"/>
                </a:lnTo>
                <a:lnTo>
                  <a:pt x="207771" y="30608"/>
                </a:lnTo>
                <a:lnTo>
                  <a:pt x="206642" y="38155"/>
                </a:lnTo>
                <a:lnTo>
                  <a:pt x="205072" y="41945"/>
                </a:lnTo>
                <a:lnTo>
                  <a:pt x="199940" y="49543"/>
                </a:lnTo>
                <a:lnTo>
                  <a:pt x="195524" y="54617"/>
                </a:lnTo>
                <a:lnTo>
                  <a:pt x="190039" y="60540"/>
                </a:lnTo>
                <a:lnTo>
                  <a:pt x="183843" y="67028"/>
                </a:lnTo>
                <a:lnTo>
                  <a:pt x="175902" y="73894"/>
                </a:lnTo>
                <a:lnTo>
                  <a:pt x="166798" y="81011"/>
                </a:lnTo>
                <a:lnTo>
                  <a:pt x="156919" y="88296"/>
                </a:lnTo>
                <a:lnTo>
                  <a:pt x="147793" y="95692"/>
                </a:lnTo>
                <a:lnTo>
                  <a:pt x="139169" y="103164"/>
                </a:lnTo>
                <a:lnTo>
                  <a:pt x="130879" y="110684"/>
                </a:lnTo>
                <a:lnTo>
                  <a:pt x="120273" y="119508"/>
                </a:lnTo>
                <a:lnTo>
                  <a:pt x="94942" y="139472"/>
                </a:lnTo>
                <a:lnTo>
                  <a:pt x="81074" y="148860"/>
                </a:lnTo>
                <a:lnTo>
                  <a:pt x="66750" y="157659"/>
                </a:lnTo>
                <a:lnTo>
                  <a:pt x="52120" y="166064"/>
                </a:lnTo>
                <a:lnTo>
                  <a:pt x="42367" y="172938"/>
                </a:lnTo>
                <a:lnTo>
                  <a:pt x="35865" y="178790"/>
                </a:lnTo>
                <a:lnTo>
                  <a:pt x="31530" y="183962"/>
                </a:lnTo>
                <a:lnTo>
                  <a:pt x="27370" y="187410"/>
                </a:lnTo>
                <a:lnTo>
                  <a:pt x="23327" y="189708"/>
                </a:lnTo>
                <a:lnTo>
                  <a:pt x="19361" y="191241"/>
                </a:lnTo>
                <a:lnTo>
                  <a:pt x="17988" y="192262"/>
                </a:lnTo>
                <a:lnTo>
                  <a:pt x="18342" y="192943"/>
                </a:lnTo>
                <a:lnTo>
                  <a:pt x="19848" y="193397"/>
                </a:lnTo>
                <a:lnTo>
                  <a:pt x="24662" y="193700"/>
                </a:lnTo>
                <a:lnTo>
                  <a:pt x="40171" y="194037"/>
                </a:lnTo>
                <a:lnTo>
                  <a:pt x="50911" y="192856"/>
                </a:lnTo>
                <a:lnTo>
                  <a:pt x="63151" y="190799"/>
                </a:lnTo>
                <a:lnTo>
                  <a:pt x="76391" y="188158"/>
                </a:lnTo>
                <a:lnTo>
                  <a:pt x="90297" y="187667"/>
                </a:lnTo>
                <a:lnTo>
                  <a:pt x="104649" y="188610"/>
                </a:lnTo>
                <a:lnTo>
                  <a:pt x="119295" y="190509"/>
                </a:lnTo>
                <a:lnTo>
                  <a:pt x="134141" y="191774"/>
                </a:lnTo>
                <a:lnTo>
                  <a:pt x="149117" y="192618"/>
                </a:lnTo>
                <a:lnTo>
                  <a:pt x="164182" y="193181"/>
                </a:lnTo>
                <a:lnTo>
                  <a:pt x="175495" y="194825"/>
                </a:lnTo>
                <a:lnTo>
                  <a:pt x="184306" y="197192"/>
                </a:lnTo>
                <a:lnTo>
                  <a:pt x="191452" y="200040"/>
                </a:lnTo>
                <a:lnTo>
                  <a:pt x="197485" y="203208"/>
                </a:lnTo>
                <a:lnTo>
                  <a:pt x="202776" y="206591"/>
                </a:lnTo>
                <a:lnTo>
                  <a:pt x="207575" y="210116"/>
                </a:lnTo>
                <a:lnTo>
                  <a:pt x="210773" y="213736"/>
                </a:lnTo>
                <a:lnTo>
                  <a:pt x="212905" y="217419"/>
                </a:lnTo>
                <a:lnTo>
                  <a:pt x="215275" y="224898"/>
                </a:lnTo>
                <a:lnTo>
                  <a:pt x="216609" y="236249"/>
                </a:lnTo>
                <a:lnTo>
                  <a:pt x="216921" y="243850"/>
                </a:lnTo>
                <a:lnTo>
                  <a:pt x="215734" y="247655"/>
                </a:lnTo>
                <a:lnTo>
                  <a:pt x="211029" y="255270"/>
                </a:lnTo>
                <a:lnTo>
                  <a:pt x="204704" y="262888"/>
                </a:lnTo>
                <a:lnTo>
                  <a:pt x="201240" y="266697"/>
                </a:lnTo>
                <a:lnTo>
                  <a:pt x="190617" y="277703"/>
                </a:lnTo>
                <a:lnTo>
                  <a:pt x="157033" y="311532"/>
                </a:lnTo>
                <a:lnTo>
                  <a:pt x="146599" y="319447"/>
                </a:lnTo>
                <a:lnTo>
                  <a:pt x="135833" y="325993"/>
                </a:lnTo>
                <a:lnTo>
                  <a:pt x="72982" y="357815"/>
                </a:lnTo>
                <a:lnTo>
                  <a:pt x="63894" y="360462"/>
                </a:lnTo>
                <a:lnTo>
                  <a:pt x="54026" y="362226"/>
                </a:lnTo>
                <a:lnTo>
                  <a:pt x="43638" y="363403"/>
                </a:lnTo>
                <a:lnTo>
                  <a:pt x="35442" y="364187"/>
                </a:lnTo>
                <a:lnTo>
                  <a:pt x="28708" y="364710"/>
                </a:lnTo>
                <a:lnTo>
                  <a:pt x="22949" y="365059"/>
                </a:lnTo>
                <a:lnTo>
                  <a:pt x="13163" y="365446"/>
                </a:lnTo>
                <a:lnTo>
                  <a:pt x="8775" y="365549"/>
                </a:lnTo>
                <a:lnTo>
                  <a:pt x="5851" y="364348"/>
                </a:lnTo>
                <a:lnTo>
                  <a:pt x="3901" y="362277"/>
                </a:lnTo>
                <a:lnTo>
                  <a:pt x="1156" y="356681"/>
                </a:lnTo>
                <a:lnTo>
                  <a:pt x="0" y="3428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2"/>
          <p:cNvSpPr/>
          <p:nvPr/>
        </p:nvSpPr>
        <p:spPr>
          <a:xfrm>
            <a:off x="7120890" y="3063239"/>
            <a:ext cx="217170" cy="11431"/>
          </a:xfrm>
          <a:custGeom>
            <a:avLst/>
            <a:gdLst/>
            <a:ahLst/>
            <a:cxnLst/>
            <a:rect l="0" t="0" r="0" b="0"/>
            <a:pathLst>
              <a:path w="217170" h="11431">
                <a:moveTo>
                  <a:pt x="0" y="11430"/>
                </a:moveTo>
                <a:lnTo>
                  <a:pt x="53795" y="11430"/>
                </a:lnTo>
                <a:lnTo>
                  <a:pt x="68883" y="10160"/>
                </a:lnTo>
                <a:lnTo>
                  <a:pt x="85292" y="8044"/>
                </a:lnTo>
                <a:lnTo>
                  <a:pt x="102581" y="5363"/>
                </a:lnTo>
                <a:lnTo>
                  <a:pt x="116647" y="3575"/>
                </a:lnTo>
                <a:lnTo>
                  <a:pt x="128565" y="2383"/>
                </a:lnTo>
                <a:lnTo>
                  <a:pt x="147309" y="1060"/>
                </a:lnTo>
                <a:lnTo>
                  <a:pt x="159874" y="471"/>
                </a:lnTo>
                <a:lnTo>
                  <a:pt x="173078" y="210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3"/>
          <p:cNvSpPr/>
          <p:nvPr/>
        </p:nvSpPr>
        <p:spPr>
          <a:xfrm>
            <a:off x="7109459" y="3154679"/>
            <a:ext cx="274322" cy="22861"/>
          </a:xfrm>
          <a:custGeom>
            <a:avLst/>
            <a:gdLst/>
            <a:ahLst/>
            <a:cxnLst/>
            <a:rect l="0" t="0" r="0" b="0"/>
            <a:pathLst>
              <a:path w="274322" h="22861">
                <a:moveTo>
                  <a:pt x="0" y="22860"/>
                </a:moveTo>
                <a:lnTo>
                  <a:pt x="97632" y="22860"/>
                </a:lnTo>
                <a:lnTo>
                  <a:pt x="112079" y="21590"/>
                </a:lnTo>
                <a:lnTo>
                  <a:pt x="126789" y="19474"/>
                </a:lnTo>
                <a:lnTo>
                  <a:pt x="141676" y="16793"/>
                </a:lnTo>
                <a:lnTo>
                  <a:pt x="154141" y="15005"/>
                </a:lnTo>
                <a:lnTo>
                  <a:pt x="164991" y="13814"/>
                </a:lnTo>
                <a:lnTo>
                  <a:pt x="174764" y="13019"/>
                </a:lnTo>
                <a:lnTo>
                  <a:pt x="183819" y="12490"/>
                </a:lnTo>
                <a:lnTo>
                  <a:pt x="192397" y="12137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"/>
          <p:cNvSpPr/>
          <p:nvPr/>
        </p:nvSpPr>
        <p:spPr>
          <a:xfrm>
            <a:off x="7521150" y="2962512"/>
            <a:ext cx="422701" cy="306258"/>
          </a:xfrm>
          <a:custGeom>
            <a:avLst/>
            <a:gdLst/>
            <a:ahLst/>
            <a:cxnLst/>
            <a:rect l="0" t="0" r="0" b="0"/>
            <a:pathLst>
              <a:path w="422701" h="306258">
                <a:moveTo>
                  <a:pt x="34079" y="43577"/>
                </a:moveTo>
                <a:lnTo>
                  <a:pt x="40148" y="31442"/>
                </a:lnTo>
                <a:lnTo>
                  <a:pt x="44475" y="27867"/>
                </a:lnTo>
                <a:lnTo>
                  <a:pt x="49900" y="25484"/>
                </a:lnTo>
                <a:lnTo>
                  <a:pt x="62701" y="21566"/>
                </a:lnTo>
                <a:lnTo>
                  <a:pt x="69671" y="18743"/>
                </a:lnTo>
                <a:lnTo>
                  <a:pt x="76857" y="15591"/>
                </a:lnTo>
                <a:lnTo>
                  <a:pt x="91615" y="8702"/>
                </a:lnTo>
                <a:lnTo>
                  <a:pt x="99106" y="5087"/>
                </a:lnTo>
                <a:lnTo>
                  <a:pt x="106640" y="2677"/>
                </a:lnTo>
                <a:lnTo>
                  <a:pt x="114204" y="1071"/>
                </a:lnTo>
                <a:lnTo>
                  <a:pt x="121785" y="0"/>
                </a:lnTo>
                <a:lnTo>
                  <a:pt x="130651" y="555"/>
                </a:lnTo>
                <a:lnTo>
                  <a:pt x="140370" y="2196"/>
                </a:lnTo>
                <a:lnTo>
                  <a:pt x="150660" y="4560"/>
                </a:lnTo>
                <a:lnTo>
                  <a:pt x="160060" y="7406"/>
                </a:lnTo>
                <a:lnTo>
                  <a:pt x="168866" y="10573"/>
                </a:lnTo>
                <a:lnTo>
                  <a:pt x="177277" y="13955"/>
                </a:lnTo>
                <a:lnTo>
                  <a:pt x="190010" y="17712"/>
                </a:lnTo>
                <a:lnTo>
                  <a:pt x="201172" y="20652"/>
                </a:lnTo>
                <a:lnTo>
                  <a:pt x="207705" y="23214"/>
                </a:lnTo>
                <a:lnTo>
                  <a:pt x="220465" y="29447"/>
                </a:lnTo>
                <a:lnTo>
                  <a:pt x="230372" y="36450"/>
                </a:lnTo>
                <a:lnTo>
                  <a:pt x="234791" y="41366"/>
                </a:lnTo>
                <a:lnTo>
                  <a:pt x="239008" y="47183"/>
                </a:lnTo>
                <a:lnTo>
                  <a:pt x="243088" y="53601"/>
                </a:lnTo>
                <a:lnTo>
                  <a:pt x="245809" y="59150"/>
                </a:lnTo>
                <a:lnTo>
                  <a:pt x="250908" y="74297"/>
                </a:lnTo>
                <a:lnTo>
                  <a:pt x="253561" y="80567"/>
                </a:lnTo>
                <a:lnTo>
                  <a:pt x="256601" y="87287"/>
                </a:lnTo>
                <a:lnTo>
                  <a:pt x="258627" y="94308"/>
                </a:lnTo>
                <a:lnTo>
                  <a:pt x="259978" y="101527"/>
                </a:lnTo>
                <a:lnTo>
                  <a:pt x="260878" y="108881"/>
                </a:lnTo>
                <a:lnTo>
                  <a:pt x="260209" y="115053"/>
                </a:lnTo>
                <a:lnTo>
                  <a:pt x="258492" y="120438"/>
                </a:lnTo>
                <a:lnTo>
                  <a:pt x="256079" y="125298"/>
                </a:lnTo>
                <a:lnTo>
                  <a:pt x="254468" y="131078"/>
                </a:lnTo>
                <a:lnTo>
                  <a:pt x="253395" y="137471"/>
                </a:lnTo>
                <a:lnTo>
                  <a:pt x="252680" y="144273"/>
                </a:lnTo>
                <a:lnTo>
                  <a:pt x="250933" y="151348"/>
                </a:lnTo>
                <a:lnTo>
                  <a:pt x="248499" y="158604"/>
                </a:lnTo>
                <a:lnTo>
                  <a:pt x="245606" y="165982"/>
                </a:lnTo>
                <a:lnTo>
                  <a:pt x="242407" y="173440"/>
                </a:lnTo>
                <a:lnTo>
                  <a:pt x="235466" y="188501"/>
                </a:lnTo>
                <a:lnTo>
                  <a:pt x="230567" y="194803"/>
                </a:lnTo>
                <a:lnTo>
                  <a:pt x="224762" y="200275"/>
                </a:lnTo>
                <a:lnTo>
                  <a:pt x="218351" y="205192"/>
                </a:lnTo>
                <a:lnTo>
                  <a:pt x="212807" y="211010"/>
                </a:lnTo>
                <a:lnTo>
                  <a:pt x="207841" y="217430"/>
                </a:lnTo>
                <a:lnTo>
                  <a:pt x="203261" y="224249"/>
                </a:lnTo>
                <a:lnTo>
                  <a:pt x="197667" y="230065"/>
                </a:lnTo>
                <a:lnTo>
                  <a:pt x="191398" y="235212"/>
                </a:lnTo>
                <a:lnTo>
                  <a:pt x="184678" y="239914"/>
                </a:lnTo>
                <a:lnTo>
                  <a:pt x="177659" y="244319"/>
                </a:lnTo>
                <a:lnTo>
                  <a:pt x="170439" y="248525"/>
                </a:lnTo>
                <a:lnTo>
                  <a:pt x="163085" y="252599"/>
                </a:lnTo>
                <a:lnTo>
                  <a:pt x="156913" y="257855"/>
                </a:lnTo>
                <a:lnTo>
                  <a:pt x="151529" y="263899"/>
                </a:lnTo>
                <a:lnTo>
                  <a:pt x="146670" y="270469"/>
                </a:lnTo>
                <a:lnTo>
                  <a:pt x="138349" y="276118"/>
                </a:lnTo>
                <a:lnTo>
                  <a:pt x="127722" y="281155"/>
                </a:lnTo>
                <a:lnTo>
                  <a:pt x="115559" y="285782"/>
                </a:lnTo>
                <a:lnTo>
                  <a:pt x="104909" y="290137"/>
                </a:lnTo>
                <a:lnTo>
                  <a:pt x="95268" y="294311"/>
                </a:lnTo>
                <a:lnTo>
                  <a:pt x="86303" y="298363"/>
                </a:lnTo>
                <a:lnTo>
                  <a:pt x="79055" y="301064"/>
                </a:lnTo>
                <a:lnTo>
                  <a:pt x="67615" y="304066"/>
                </a:lnTo>
                <a:lnTo>
                  <a:pt x="58298" y="305400"/>
                </a:lnTo>
                <a:lnTo>
                  <a:pt x="48653" y="305993"/>
                </a:lnTo>
                <a:lnTo>
                  <a:pt x="35900" y="306257"/>
                </a:lnTo>
                <a:lnTo>
                  <a:pt x="30213" y="305057"/>
                </a:lnTo>
                <a:lnTo>
                  <a:pt x="16142" y="298571"/>
                </a:lnTo>
                <a:lnTo>
                  <a:pt x="7904" y="296608"/>
                </a:lnTo>
                <a:lnTo>
                  <a:pt x="5199" y="294814"/>
                </a:lnTo>
                <a:lnTo>
                  <a:pt x="3396" y="292349"/>
                </a:lnTo>
                <a:lnTo>
                  <a:pt x="1393" y="286223"/>
                </a:lnTo>
                <a:lnTo>
                  <a:pt x="502" y="279266"/>
                </a:lnTo>
                <a:lnTo>
                  <a:pt x="106" y="271942"/>
                </a:lnTo>
                <a:lnTo>
                  <a:pt x="0" y="268210"/>
                </a:lnTo>
                <a:lnTo>
                  <a:pt x="1200" y="264453"/>
                </a:lnTo>
                <a:lnTo>
                  <a:pt x="5920" y="256891"/>
                </a:lnTo>
                <a:lnTo>
                  <a:pt x="8957" y="254367"/>
                </a:lnTo>
                <a:lnTo>
                  <a:pt x="12250" y="252683"/>
                </a:lnTo>
                <a:lnTo>
                  <a:pt x="15717" y="251561"/>
                </a:lnTo>
                <a:lnTo>
                  <a:pt x="22955" y="246928"/>
                </a:lnTo>
                <a:lnTo>
                  <a:pt x="32945" y="239366"/>
                </a:lnTo>
                <a:lnTo>
                  <a:pt x="50085" y="227538"/>
                </a:lnTo>
                <a:lnTo>
                  <a:pt x="58720" y="223368"/>
                </a:lnTo>
                <a:lnTo>
                  <a:pt x="67017" y="220588"/>
                </a:lnTo>
                <a:lnTo>
                  <a:pt x="75087" y="218734"/>
                </a:lnTo>
                <a:lnTo>
                  <a:pt x="83008" y="216229"/>
                </a:lnTo>
                <a:lnTo>
                  <a:pt x="90828" y="213288"/>
                </a:lnTo>
                <a:lnTo>
                  <a:pt x="98582" y="210058"/>
                </a:lnTo>
                <a:lnTo>
                  <a:pt x="106291" y="207905"/>
                </a:lnTo>
                <a:lnTo>
                  <a:pt x="113971" y="206469"/>
                </a:lnTo>
                <a:lnTo>
                  <a:pt x="121631" y="205512"/>
                </a:lnTo>
                <a:lnTo>
                  <a:pt x="133087" y="206144"/>
                </a:lnTo>
                <a:lnTo>
                  <a:pt x="147074" y="207835"/>
                </a:lnTo>
                <a:lnTo>
                  <a:pt x="162749" y="210233"/>
                </a:lnTo>
                <a:lnTo>
                  <a:pt x="177010" y="211831"/>
                </a:lnTo>
                <a:lnTo>
                  <a:pt x="190326" y="212897"/>
                </a:lnTo>
                <a:lnTo>
                  <a:pt x="203014" y="213607"/>
                </a:lnTo>
                <a:lnTo>
                  <a:pt x="214012" y="215351"/>
                </a:lnTo>
                <a:lnTo>
                  <a:pt x="223885" y="217783"/>
                </a:lnTo>
                <a:lnTo>
                  <a:pt x="233006" y="220674"/>
                </a:lnTo>
                <a:lnTo>
                  <a:pt x="256688" y="227274"/>
                </a:lnTo>
                <a:lnTo>
                  <a:pt x="270115" y="230812"/>
                </a:lnTo>
                <a:lnTo>
                  <a:pt x="281607" y="234440"/>
                </a:lnTo>
                <a:lnTo>
                  <a:pt x="291807" y="238130"/>
                </a:lnTo>
                <a:lnTo>
                  <a:pt x="301148" y="241859"/>
                </a:lnTo>
                <a:lnTo>
                  <a:pt x="321686" y="249389"/>
                </a:lnTo>
                <a:lnTo>
                  <a:pt x="332498" y="253175"/>
                </a:lnTo>
                <a:lnTo>
                  <a:pt x="340974" y="255699"/>
                </a:lnTo>
                <a:lnTo>
                  <a:pt x="353781" y="258504"/>
                </a:lnTo>
                <a:lnTo>
                  <a:pt x="363705" y="263137"/>
                </a:lnTo>
                <a:lnTo>
                  <a:pt x="402954" y="289477"/>
                </a:lnTo>
                <a:lnTo>
                  <a:pt x="422700" y="295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"/>
          <p:cNvSpPr/>
          <p:nvPr/>
        </p:nvSpPr>
        <p:spPr>
          <a:xfrm>
            <a:off x="7955279" y="3006089"/>
            <a:ext cx="262891" cy="240031"/>
          </a:xfrm>
          <a:custGeom>
            <a:avLst/>
            <a:gdLst/>
            <a:ahLst/>
            <a:cxnLst/>
            <a:rect l="0" t="0" r="0" b="0"/>
            <a:pathLst>
              <a:path w="262891" h="240031">
                <a:moveTo>
                  <a:pt x="0" y="0"/>
                </a:moveTo>
                <a:lnTo>
                  <a:pt x="31819" y="15910"/>
                </a:lnTo>
                <a:lnTo>
                  <a:pt x="36452" y="19496"/>
                </a:lnTo>
                <a:lnTo>
                  <a:pt x="39542" y="23158"/>
                </a:lnTo>
                <a:lnTo>
                  <a:pt x="41601" y="26869"/>
                </a:lnTo>
                <a:lnTo>
                  <a:pt x="49324" y="34423"/>
                </a:lnTo>
                <a:lnTo>
                  <a:pt x="60823" y="44539"/>
                </a:lnTo>
                <a:lnTo>
                  <a:pt x="74839" y="56363"/>
                </a:lnTo>
                <a:lnTo>
                  <a:pt x="91803" y="71865"/>
                </a:lnTo>
                <a:lnTo>
                  <a:pt x="130972" y="109410"/>
                </a:lnTo>
                <a:lnTo>
                  <a:pt x="147005" y="123740"/>
                </a:lnTo>
                <a:lnTo>
                  <a:pt x="160233" y="134564"/>
                </a:lnTo>
                <a:lnTo>
                  <a:pt x="171592" y="143049"/>
                </a:lnTo>
                <a:lnTo>
                  <a:pt x="180436" y="149976"/>
                </a:lnTo>
                <a:lnTo>
                  <a:pt x="187600" y="155864"/>
                </a:lnTo>
                <a:lnTo>
                  <a:pt x="193647" y="161060"/>
                </a:lnTo>
                <a:lnTo>
                  <a:pt x="198948" y="167063"/>
                </a:lnTo>
                <a:lnTo>
                  <a:pt x="203752" y="173606"/>
                </a:lnTo>
                <a:lnTo>
                  <a:pt x="208225" y="180507"/>
                </a:lnTo>
                <a:lnTo>
                  <a:pt x="212477" y="186378"/>
                </a:lnTo>
                <a:lnTo>
                  <a:pt x="216581" y="191562"/>
                </a:lnTo>
                <a:lnTo>
                  <a:pt x="220587" y="196288"/>
                </a:lnTo>
                <a:lnTo>
                  <a:pt x="227068" y="201979"/>
                </a:lnTo>
                <a:lnTo>
                  <a:pt x="235200" y="208313"/>
                </a:lnTo>
                <a:lnTo>
                  <a:pt x="244429" y="215076"/>
                </a:lnTo>
                <a:lnTo>
                  <a:pt x="250583" y="220854"/>
                </a:lnTo>
                <a:lnTo>
                  <a:pt x="254685" y="225976"/>
                </a:lnTo>
                <a:lnTo>
                  <a:pt x="26289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"/>
          <p:cNvSpPr/>
          <p:nvPr/>
        </p:nvSpPr>
        <p:spPr>
          <a:xfrm>
            <a:off x="7909559" y="3017519"/>
            <a:ext cx="240032" cy="285752"/>
          </a:xfrm>
          <a:custGeom>
            <a:avLst/>
            <a:gdLst/>
            <a:ahLst/>
            <a:cxnLst/>
            <a:rect l="0" t="0" r="0" b="0"/>
            <a:pathLst>
              <a:path w="240032" h="285752">
                <a:moveTo>
                  <a:pt x="240031" y="0"/>
                </a:moveTo>
                <a:lnTo>
                  <a:pt x="208212" y="47728"/>
                </a:lnTo>
                <a:lnTo>
                  <a:pt x="198498" y="61028"/>
                </a:lnTo>
                <a:lnTo>
                  <a:pt x="174159" y="92740"/>
                </a:lnTo>
                <a:lnTo>
                  <a:pt x="160556" y="108817"/>
                </a:lnTo>
                <a:lnTo>
                  <a:pt x="146408" y="124615"/>
                </a:lnTo>
                <a:lnTo>
                  <a:pt x="131895" y="140227"/>
                </a:lnTo>
                <a:lnTo>
                  <a:pt x="120950" y="153175"/>
                </a:lnTo>
                <a:lnTo>
                  <a:pt x="112384" y="164346"/>
                </a:lnTo>
                <a:lnTo>
                  <a:pt x="105402" y="174335"/>
                </a:lnTo>
                <a:lnTo>
                  <a:pt x="99479" y="182263"/>
                </a:lnTo>
                <a:lnTo>
                  <a:pt x="94260" y="188819"/>
                </a:lnTo>
                <a:lnTo>
                  <a:pt x="89510" y="194459"/>
                </a:lnTo>
                <a:lnTo>
                  <a:pt x="82533" y="202030"/>
                </a:lnTo>
                <a:lnTo>
                  <a:pt x="64621" y="220601"/>
                </a:lnTo>
                <a:lnTo>
                  <a:pt x="0" y="2857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7"/>
          <p:cNvSpPr/>
          <p:nvPr/>
        </p:nvSpPr>
        <p:spPr>
          <a:xfrm>
            <a:off x="8321040" y="3086100"/>
            <a:ext cx="297180" cy="11430"/>
          </a:xfrm>
          <a:custGeom>
            <a:avLst/>
            <a:gdLst/>
            <a:ahLst/>
            <a:cxnLst/>
            <a:rect l="0" t="0" r="0" b="0"/>
            <a:pathLst>
              <a:path w="297180" h="11430">
                <a:moveTo>
                  <a:pt x="0" y="11429"/>
                </a:moveTo>
                <a:lnTo>
                  <a:pt x="171053" y="11429"/>
                </a:lnTo>
                <a:lnTo>
                  <a:pt x="186425" y="10159"/>
                </a:lnTo>
                <a:lnTo>
                  <a:pt x="204293" y="8043"/>
                </a:lnTo>
                <a:lnTo>
                  <a:pt x="223826" y="5362"/>
                </a:lnTo>
                <a:lnTo>
                  <a:pt x="240656" y="3574"/>
                </a:lnTo>
                <a:lnTo>
                  <a:pt x="255688" y="2382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8"/>
          <p:cNvSpPr/>
          <p:nvPr/>
        </p:nvSpPr>
        <p:spPr>
          <a:xfrm>
            <a:off x="8412479" y="2983229"/>
            <a:ext cx="80012" cy="274322"/>
          </a:xfrm>
          <a:custGeom>
            <a:avLst/>
            <a:gdLst/>
            <a:ahLst/>
            <a:cxnLst/>
            <a:rect l="0" t="0" r="0" b="0"/>
            <a:pathLst>
              <a:path w="80012" h="274322">
                <a:moveTo>
                  <a:pt x="0" y="0"/>
                </a:moveTo>
                <a:lnTo>
                  <a:pt x="6069" y="18204"/>
                </a:lnTo>
                <a:lnTo>
                  <a:pt x="9125" y="24836"/>
                </a:lnTo>
                <a:lnTo>
                  <a:pt x="12433" y="30527"/>
                </a:lnTo>
                <a:lnTo>
                  <a:pt x="15909" y="35592"/>
                </a:lnTo>
                <a:lnTo>
                  <a:pt x="18227" y="41508"/>
                </a:lnTo>
                <a:lnTo>
                  <a:pt x="19771" y="47992"/>
                </a:lnTo>
                <a:lnTo>
                  <a:pt x="20801" y="54855"/>
                </a:lnTo>
                <a:lnTo>
                  <a:pt x="22757" y="60700"/>
                </a:lnTo>
                <a:lnTo>
                  <a:pt x="25332" y="65867"/>
                </a:lnTo>
                <a:lnTo>
                  <a:pt x="28318" y="70581"/>
                </a:lnTo>
                <a:lnTo>
                  <a:pt x="31579" y="76265"/>
                </a:lnTo>
                <a:lnTo>
                  <a:pt x="38588" y="89352"/>
                </a:lnTo>
                <a:lnTo>
                  <a:pt x="40966" y="96398"/>
                </a:lnTo>
                <a:lnTo>
                  <a:pt x="42551" y="103636"/>
                </a:lnTo>
                <a:lnTo>
                  <a:pt x="43607" y="111001"/>
                </a:lnTo>
                <a:lnTo>
                  <a:pt x="45582" y="120991"/>
                </a:lnTo>
                <a:lnTo>
                  <a:pt x="51162" y="145637"/>
                </a:lnTo>
                <a:lnTo>
                  <a:pt x="53159" y="156782"/>
                </a:lnTo>
                <a:lnTo>
                  <a:pt x="54489" y="166751"/>
                </a:lnTo>
                <a:lnTo>
                  <a:pt x="55376" y="175938"/>
                </a:lnTo>
                <a:lnTo>
                  <a:pt x="55967" y="183332"/>
                </a:lnTo>
                <a:lnTo>
                  <a:pt x="56362" y="189531"/>
                </a:lnTo>
                <a:lnTo>
                  <a:pt x="56624" y="194934"/>
                </a:lnTo>
                <a:lnTo>
                  <a:pt x="58070" y="201076"/>
                </a:lnTo>
                <a:lnTo>
                  <a:pt x="60303" y="207711"/>
                </a:lnTo>
                <a:lnTo>
                  <a:pt x="80011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9"/>
          <p:cNvSpPr/>
          <p:nvPr/>
        </p:nvSpPr>
        <p:spPr>
          <a:xfrm>
            <a:off x="8698843" y="2914650"/>
            <a:ext cx="205127" cy="159455"/>
          </a:xfrm>
          <a:custGeom>
            <a:avLst/>
            <a:gdLst/>
            <a:ahLst/>
            <a:cxnLst/>
            <a:rect l="0" t="0" r="0" b="0"/>
            <a:pathLst>
              <a:path w="205127" h="159455">
                <a:moveTo>
                  <a:pt x="33676" y="0"/>
                </a:moveTo>
                <a:lnTo>
                  <a:pt x="27609" y="6067"/>
                </a:lnTo>
                <a:lnTo>
                  <a:pt x="25821" y="9125"/>
                </a:lnTo>
                <a:lnTo>
                  <a:pt x="24629" y="12433"/>
                </a:lnTo>
                <a:lnTo>
                  <a:pt x="23835" y="15909"/>
                </a:lnTo>
                <a:lnTo>
                  <a:pt x="23306" y="20765"/>
                </a:lnTo>
                <a:lnTo>
                  <a:pt x="22952" y="26544"/>
                </a:lnTo>
                <a:lnTo>
                  <a:pt x="22717" y="32936"/>
                </a:lnTo>
                <a:lnTo>
                  <a:pt x="21291" y="38467"/>
                </a:lnTo>
                <a:lnTo>
                  <a:pt x="19069" y="43425"/>
                </a:lnTo>
                <a:lnTo>
                  <a:pt x="16318" y="47999"/>
                </a:lnTo>
                <a:lnTo>
                  <a:pt x="13214" y="56129"/>
                </a:lnTo>
                <a:lnTo>
                  <a:pt x="9875" y="66630"/>
                </a:lnTo>
                <a:lnTo>
                  <a:pt x="6379" y="78709"/>
                </a:lnTo>
                <a:lnTo>
                  <a:pt x="4048" y="90573"/>
                </a:lnTo>
                <a:lnTo>
                  <a:pt x="2494" y="102292"/>
                </a:lnTo>
                <a:lnTo>
                  <a:pt x="767" y="122933"/>
                </a:lnTo>
                <a:lnTo>
                  <a:pt x="0" y="136340"/>
                </a:lnTo>
                <a:lnTo>
                  <a:pt x="1066" y="140423"/>
                </a:lnTo>
                <a:lnTo>
                  <a:pt x="3046" y="143145"/>
                </a:lnTo>
                <a:lnTo>
                  <a:pt x="8633" y="147440"/>
                </a:lnTo>
                <a:lnTo>
                  <a:pt x="11901" y="150363"/>
                </a:lnTo>
                <a:lnTo>
                  <a:pt x="15349" y="153582"/>
                </a:lnTo>
                <a:lnTo>
                  <a:pt x="18919" y="155728"/>
                </a:lnTo>
                <a:lnTo>
                  <a:pt x="22568" y="157159"/>
                </a:lnTo>
                <a:lnTo>
                  <a:pt x="26270" y="158112"/>
                </a:lnTo>
                <a:lnTo>
                  <a:pt x="31279" y="158748"/>
                </a:lnTo>
                <a:lnTo>
                  <a:pt x="37158" y="159172"/>
                </a:lnTo>
                <a:lnTo>
                  <a:pt x="43617" y="159454"/>
                </a:lnTo>
                <a:lnTo>
                  <a:pt x="53004" y="158373"/>
                </a:lnTo>
                <a:lnTo>
                  <a:pt x="64342" y="156382"/>
                </a:lnTo>
                <a:lnTo>
                  <a:pt x="76980" y="153784"/>
                </a:lnTo>
                <a:lnTo>
                  <a:pt x="87945" y="152052"/>
                </a:lnTo>
                <a:lnTo>
                  <a:pt x="97796" y="150898"/>
                </a:lnTo>
                <a:lnTo>
                  <a:pt x="106903" y="150129"/>
                </a:lnTo>
                <a:lnTo>
                  <a:pt x="115514" y="149616"/>
                </a:lnTo>
                <a:lnTo>
                  <a:pt x="131855" y="149045"/>
                </a:lnTo>
                <a:lnTo>
                  <a:pt x="141039" y="147624"/>
                </a:lnTo>
                <a:lnTo>
                  <a:pt x="150971" y="145405"/>
                </a:lnTo>
                <a:lnTo>
                  <a:pt x="161403" y="142657"/>
                </a:lnTo>
                <a:lnTo>
                  <a:pt x="169628" y="140824"/>
                </a:lnTo>
                <a:lnTo>
                  <a:pt x="176381" y="139603"/>
                </a:lnTo>
                <a:lnTo>
                  <a:pt x="205126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0"/>
          <p:cNvSpPr/>
          <p:nvPr/>
        </p:nvSpPr>
        <p:spPr>
          <a:xfrm>
            <a:off x="8835390" y="2880359"/>
            <a:ext cx="102077" cy="491492"/>
          </a:xfrm>
          <a:custGeom>
            <a:avLst/>
            <a:gdLst/>
            <a:ahLst/>
            <a:cxnLst/>
            <a:rect l="0" t="0" r="0" b="0"/>
            <a:pathLst>
              <a:path w="102077" h="491492">
                <a:moveTo>
                  <a:pt x="0" y="0"/>
                </a:moveTo>
                <a:lnTo>
                  <a:pt x="0" y="18204"/>
                </a:lnTo>
                <a:lnTo>
                  <a:pt x="1270" y="26106"/>
                </a:lnTo>
                <a:lnTo>
                  <a:pt x="3386" y="33914"/>
                </a:lnTo>
                <a:lnTo>
                  <a:pt x="6068" y="41659"/>
                </a:lnTo>
                <a:lnTo>
                  <a:pt x="7855" y="49363"/>
                </a:lnTo>
                <a:lnTo>
                  <a:pt x="12910" y="83771"/>
                </a:lnTo>
                <a:lnTo>
                  <a:pt x="23094" y="142218"/>
                </a:lnTo>
                <a:lnTo>
                  <a:pt x="30636" y="173552"/>
                </a:lnTo>
                <a:lnTo>
                  <a:pt x="39474" y="204602"/>
                </a:lnTo>
                <a:lnTo>
                  <a:pt x="49176" y="235461"/>
                </a:lnTo>
                <a:lnTo>
                  <a:pt x="55644" y="258574"/>
                </a:lnTo>
                <a:lnTo>
                  <a:pt x="59955" y="276523"/>
                </a:lnTo>
                <a:lnTo>
                  <a:pt x="62830" y="291029"/>
                </a:lnTo>
                <a:lnTo>
                  <a:pt x="67287" y="307049"/>
                </a:lnTo>
                <a:lnTo>
                  <a:pt x="72798" y="324080"/>
                </a:lnTo>
                <a:lnTo>
                  <a:pt x="93825" y="384903"/>
                </a:lnTo>
                <a:lnTo>
                  <a:pt x="96839" y="396302"/>
                </a:lnTo>
                <a:lnTo>
                  <a:pt x="98849" y="406441"/>
                </a:lnTo>
                <a:lnTo>
                  <a:pt x="100190" y="415741"/>
                </a:lnTo>
                <a:lnTo>
                  <a:pt x="101083" y="424481"/>
                </a:lnTo>
                <a:lnTo>
                  <a:pt x="101679" y="432848"/>
                </a:lnTo>
                <a:lnTo>
                  <a:pt x="102076" y="440965"/>
                </a:lnTo>
                <a:lnTo>
                  <a:pt x="101070" y="448917"/>
                </a:lnTo>
                <a:lnTo>
                  <a:pt x="99130" y="456758"/>
                </a:lnTo>
                <a:lnTo>
                  <a:pt x="91439" y="4914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1"/>
          <p:cNvSpPr/>
          <p:nvPr/>
        </p:nvSpPr>
        <p:spPr>
          <a:xfrm>
            <a:off x="5326379" y="3291839"/>
            <a:ext cx="1405891" cy="91441"/>
          </a:xfrm>
          <a:custGeom>
            <a:avLst/>
            <a:gdLst/>
            <a:ahLst/>
            <a:cxnLst/>
            <a:rect l="0" t="0" r="0" b="0"/>
            <a:pathLst>
              <a:path w="1405891" h="91441">
                <a:moveTo>
                  <a:pt x="0" y="91440"/>
                </a:moveTo>
                <a:lnTo>
                  <a:pt x="6068" y="91440"/>
                </a:lnTo>
                <a:lnTo>
                  <a:pt x="10396" y="90170"/>
                </a:lnTo>
                <a:lnTo>
                  <a:pt x="15821" y="88054"/>
                </a:lnTo>
                <a:lnTo>
                  <a:pt x="21977" y="85373"/>
                </a:lnTo>
                <a:lnTo>
                  <a:pt x="27351" y="83585"/>
                </a:lnTo>
                <a:lnTo>
                  <a:pt x="36710" y="81599"/>
                </a:lnTo>
                <a:lnTo>
                  <a:pt x="78448" y="80220"/>
                </a:lnTo>
                <a:lnTo>
                  <a:pt x="191024" y="80011"/>
                </a:lnTo>
                <a:lnTo>
                  <a:pt x="236453" y="83397"/>
                </a:lnTo>
                <a:lnTo>
                  <a:pt x="268126" y="86078"/>
                </a:lnTo>
                <a:lnTo>
                  <a:pt x="293050" y="86596"/>
                </a:lnTo>
                <a:lnTo>
                  <a:pt x="377362" y="81688"/>
                </a:lnTo>
                <a:lnTo>
                  <a:pt x="403975" y="81128"/>
                </a:lnTo>
                <a:lnTo>
                  <a:pt x="425527" y="79486"/>
                </a:lnTo>
                <a:lnTo>
                  <a:pt x="443705" y="77121"/>
                </a:lnTo>
                <a:lnTo>
                  <a:pt x="459634" y="74274"/>
                </a:lnTo>
                <a:lnTo>
                  <a:pt x="474063" y="72376"/>
                </a:lnTo>
                <a:lnTo>
                  <a:pt x="517653" y="68435"/>
                </a:lnTo>
                <a:lnTo>
                  <a:pt x="560692" y="63012"/>
                </a:lnTo>
                <a:lnTo>
                  <a:pt x="579535" y="61059"/>
                </a:lnTo>
                <a:lnTo>
                  <a:pt x="724481" y="49638"/>
                </a:lnTo>
                <a:lnTo>
                  <a:pt x="763951" y="47462"/>
                </a:lnTo>
                <a:lnTo>
                  <a:pt x="784891" y="45611"/>
                </a:lnTo>
                <a:lnTo>
                  <a:pt x="831864" y="40169"/>
                </a:lnTo>
                <a:lnTo>
                  <a:pt x="858107" y="38209"/>
                </a:lnTo>
                <a:lnTo>
                  <a:pt x="885761" y="36903"/>
                </a:lnTo>
                <a:lnTo>
                  <a:pt x="956291" y="35064"/>
                </a:lnTo>
                <a:lnTo>
                  <a:pt x="972808" y="34807"/>
                </a:lnTo>
                <a:lnTo>
                  <a:pt x="1006678" y="32094"/>
                </a:lnTo>
                <a:lnTo>
                  <a:pt x="1144519" y="18682"/>
                </a:lnTo>
                <a:lnTo>
                  <a:pt x="1198285" y="14654"/>
                </a:lnTo>
                <a:lnTo>
                  <a:pt x="1231495" y="12863"/>
                </a:lnTo>
                <a:lnTo>
                  <a:pt x="1257261" y="10797"/>
                </a:lnTo>
                <a:lnTo>
                  <a:pt x="1271245" y="8468"/>
                </a:lnTo>
                <a:lnTo>
                  <a:pt x="1285646" y="5646"/>
                </a:lnTo>
                <a:lnTo>
                  <a:pt x="1302868" y="3764"/>
                </a:lnTo>
                <a:lnTo>
                  <a:pt x="1342323" y="1673"/>
                </a:lnTo>
                <a:lnTo>
                  <a:pt x="14058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2"/>
          <p:cNvSpPr/>
          <p:nvPr/>
        </p:nvSpPr>
        <p:spPr>
          <a:xfrm>
            <a:off x="5955029" y="3452019"/>
            <a:ext cx="388622" cy="274161"/>
          </a:xfrm>
          <a:custGeom>
            <a:avLst/>
            <a:gdLst/>
            <a:ahLst/>
            <a:cxnLst/>
            <a:rect l="0" t="0" r="0" b="0"/>
            <a:pathLst>
              <a:path w="388622" h="274161">
                <a:moveTo>
                  <a:pt x="0" y="45560"/>
                </a:moveTo>
                <a:lnTo>
                  <a:pt x="25751" y="19810"/>
                </a:lnTo>
                <a:lnTo>
                  <a:pt x="31137" y="16964"/>
                </a:lnTo>
                <a:lnTo>
                  <a:pt x="37269" y="15066"/>
                </a:lnTo>
                <a:lnTo>
                  <a:pt x="43895" y="13801"/>
                </a:lnTo>
                <a:lnTo>
                  <a:pt x="54646" y="9008"/>
                </a:lnTo>
                <a:lnTo>
                  <a:pt x="59291" y="5952"/>
                </a:lnTo>
                <a:lnTo>
                  <a:pt x="71225" y="2557"/>
                </a:lnTo>
                <a:lnTo>
                  <a:pt x="77963" y="1651"/>
                </a:lnTo>
                <a:lnTo>
                  <a:pt x="84996" y="1048"/>
                </a:lnTo>
                <a:lnTo>
                  <a:pt x="92224" y="645"/>
                </a:lnTo>
                <a:lnTo>
                  <a:pt x="107029" y="198"/>
                </a:lnTo>
                <a:lnTo>
                  <a:pt x="122076" y="0"/>
                </a:lnTo>
                <a:lnTo>
                  <a:pt x="128374" y="1217"/>
                </a:lnTo>
                <a:lnTo>
                  <a:pt x="138759" y="5955"/>
                </a:lnTo>
                <a:lnTo>
                  <a:pt x="144576" y="7727"/>
                </a:lnTo>
                <a:lnTo>
                  <a:pt x="150994" y="8908"/>
                </a:lnTo>
                <a:lnTo>
                  <a:pt x="157813" y="9696"/>
                </a:lnTo>
                <a:lnTo>
                  <a:pt x="163628" y="11490"/>
                </a:lnTo>
                <a:lnTo>
                  <a:pt x="173478" y="16872"/>
                </a:lnTo>
                <a:lnTo>
                  <a:pt x="198298" y="33109"/>
                </a:lnTo>
                <a:lnTo>
                  <a:pt x="205859" y="38529"/>
                </a:lnTo>
                <a:lnTo>
                  <a:pt x="212169" y="43413"/>
                </a:lnTo>
                <a:lnTo>
                  <a:pt x="217646" y="47939"/>
                </a:lnTo>
                <a:lnTo>
                  <a:pt x="222568" y="53496"/>
                </a:lnTo>
                <a:lnTo>
                  <a:pt x="227119" y="59741"/>
                </a:lnTo>
                <a:lnTo>
                  <a:pt x="231422" y="66444"/>
                </a:lnTo>
                <a:lnTo>
                  <a:pt x="234292" y="73453"/>
                </a:lnTo>
                <a:lnTo>
                  <a:pt x="236205" y="80666"/>
                </a:lnTo>
                <a:lnTo>
                  <a:pt x="237480" y="88014"/>
                </a:lnTo>
                <a:lnTo>
                  <a:pt x="238330" y="95453"/>
                </a:lnTo>
                <a:lnTo>
                  <a:pt x="238897" y="102952"/>
                </a:lnTo>
                <a:lnTo>
                  <a:pt x="239275" y="110491"/>
                </a:lnTo>
                <a:lnTo>
                  <a:pt x="238256" y="119328"/>
                </a:lnTo>
                <a:lnTo>
                  <a:pt x="236308" y="129029"/>
                </a:lnTo>
                <a:lnTo>
                  <a:pt x="233738" y="139306"/>
                </a:lnTo>
                <a:lnTo>
                  <a:pt x="232026" y="147427"/>
                </a:lnTo>
                <a:lnTo>
                  <a:pt x="230884" y="154112"/>
                </a:lnTo>
                <a:lnTo>
                  <a:pt x="230123" y="159838"/>
                </a:lnTo>
                <a:lnTo>
                  <a:pt x="228346" y="164926"/>
                </a:lnTo>
                <a:lnTo>
                  <a:pt x="225891" y="169587"/>
                </a:lnTo>
                <a:lnTo>
                  <a:pt x="219776" y="178153"/>
                </a:lnTo>
                <a:lnTo>
                  <a:pt x="212825" y="186194"/>
                </a:lnTo>
                <a:lnTo>
                  <a:pt x="205383" y="191386"/>
                </a:lnTo>
                <a:lnTo>
                  <a:pt x="195343" y="197388"/>
                </a:lnTo>
                <a:lnTo>
                  <a:pt x="183568" y="203929"/>
                </a:lnTo>
                <a:lnTo>
                  <a:pt x="174449" y="208289"/>
                </a:lnTo>
                <a:lnTo>
                  <a:pt x="167099" y="211196"/>
                </a:lnTo>
                <a:lnTo>
                  <a:pt x="155546" y="215697"/>
                </a:lnTo>
                <a:lnTo>
                  <a:pt x="146179" y="221930"/>
                </a:lnTo>
                <a:lnTo>
                  <a:pt x="134396" y="225547"/>
                </a:lnTo>
                <a:lnTo>
                  <a:pt x="127697" y="226511"/>
                </a:lnTo>
                <a:lnTo>
                  <a:pt x="119422" y="227154"/>
                </a:lnTo>
                <a:lnTo>
                  <a:pt x="110094" y="227583"/>
                </a:lnTo>
                <a:lnTo>
                  <a:pt x="82151" y="228186"/>
                </a:lnTo>
                <a:lnTo>
                  <a:pt x="73818" y="228271"/>
                </a:lnTo>
                <a:lnTo>
                  <a:pt x="65722" y="227058"/>
                </a:lnTo>
                <a:lnTo>
                  <a:pt x="57784" y="224979"/>
                </a:lnTo>
                <a:lnTo>
                  <a:pt x="49954" y="222323"/>
                </a:lnTo>
                <a:lnTo>
                  <a:pt x="42192" y="219282"/>
                </a:lnTo>
                <a:lnTo>
                  <a:pt x="34479" y="215985"/>
                </a:lnTo>
                <a:lnTo>
                  <a:pt x="15983" y="207636"/>
                </a:lnTo>
                <a:lnTo>
                  <a:pt x="14466" y="205680"/>
                </a:lnTo>
                <a:lnTo>
                  <a:pt x="13454" y="203107"/>
                </a:lnTo>
                <a:lnTo>
                  <a:pt x="11830" y="195919"/>
                </a:lnTo>
                <a:lnTo>
                  <a:pt x="14995" y="191550"/>
                </a:lnTo>
                <a:lnTo>
                  <a:pt x="17617" y="188607"/>
                </a:lnTo>
                <a:lnTo>
                  <a:pt x="21905" y="186644"/>
                </a:lnTo>
                <a:lnTo>
                  <a:pt x="33443" y="184464"/>
                </a:lnTo>
                <a:lnTo>
                  <a:pt x="43650" y="183496"/>
                </a:lnTo>
                <a:lnTo>
                  <a:pt x="53690" y="183065"/>
                </a:lnTo>
                <a:lnTo>
                  <a:pt x="66620" y="182873"/>
                </a:lnTo>
                <a:lnTo>
                  <a:pt x="73623" y="181553"/>
                </a:lnTo>
                <a:lnTo>
                  <a:pt x="80832" y="179402"/>
                </a:lnTo>
                <a:lnTo>
                  <a:pt x="88178" y="176698"/>
                </a:lnTo>
                <a:lnTo>
                  <a:pt x="95616" y="174896"/>
                </a:lnTo>
                <a:lnTo>
                  <a:pt x="103114" y="173694"/>
                </a:lnTo>
                <a:lnTo>
                  <a:pt x="110653" y="172893"/>
                </a:lnTo>
                <a:lnTo>
                  <a:pt x="118219" y="172358"/>
                </a:lnTo>
                <a:lnTo>
                  <a:pt x="125803" y="172003"/>
                </a:lnTo>
                <a:lnTo>
                  <a:pt x="133399" y="171765"/>
                </a:lnTo>
                <a:lnTo>
                  <a:pt x="174429" y="171431"/>
                </a:lnTo>
                <a:lnTo>
                  <a:pt x="187406" y="172654"/>
                </a:lnTo>
                <a:lnTo>
                  <a:pt x="198597" y="174740"/>
                </a:lnTo>
                <a:lnTo>
                  <a:pt x="208599" y="177400"/>
                </a:lnTo>
                <a:lnTo>
                  <a:pt x="229871" y="183742"/>
                </a:lnTo>
                <a:lnTo>
                  <a:pt x="240877" y="187212"/>
                </a:lnTo>
                <a:lnTo>
                  <a:pt x="250755" y="190795"/>
                </a:lnTo>
                <a:lnTo>
                  <a:pt x="259880" y="194453"/>
                </a:lnTo>
                <a:lnTo>
                  <a:pt x="268503" y="198162"/>
                </a:lnTo>
                <a:lnTo>
                  <a:pt x="278063" y="203175"/>
                </a:lnTo>
                <a:lnTo>
                  <a:pt x="288245" y="209057"/>
                </a:lnTo>
                <a:lnTo>
                  <a:pt x="298843" y="215518"/>
                </a:lnTo>
                <a:lnTo>
                  <a:pt x="308449" y="221095"/>
                </a:lnTo>
                <a:lnTo>
                  <a:pt x="325896" y="230679"/>
                </a:lnTo>
                <a:lnTo>
                  <a:pt x="334104" y="236283"/>
                </a:lnTo>
                <a:lnTo>
                  <a:pt x="342116" y="242559"/>
                </a:lnTo>
                <a:lnTo>
                  <a:pt x="349997" y="249283"/>
                </a:lnTo>
                <a:lnTo>
                  <a:pt x="362141" y="256754"/>
                </a:lnTo>
                <a:lnTo>
                  <a:pt x="367158" y="258746"/>
                </a:lnTo>
                <a:lnTo>
                  <a:pt x="370502" y="261344"/>
                </a:lnTo>
                <a:lnTo>
                  <a:pt x="372732" y="264346"/>
                </a:lnTo>
                <a:lnTo>
                  <a:pt x="374218" y="267618"/>
                </a:lnTo>
                <a:lnTo>
                  <a:pt x="376479" y="269798"/>
                </a:lnTo>
                <a:lnTo>
                  <a:pt x="379256" y="271253"/>
                </a:lnTo>
                <a:lnTo>
                  <a:pt x="388621" y="274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3"/>
          <p:cNvSpPr/>
          <p:nvPr/>
        </p:nvSpPr>
        <p:spPr>
          <a:xfrm>
            <a:off x="2754794" y="5349910"/>
            <a:ext cx="1039006" cy="433624"/>
          </a:xfrm>
          <a:custGeom>
            <a:avLst/>
            <a:gdLst/>
            <a:ahLst/>
            <a:cxnLst/>
            <a:rect l="0" t="0" r="0" b="0"/>
            <a:pathLst>
              <a:path w="1039006" h="433624">
                <a:moveTo>
                  <a:pt x="937096" y="33619"/>
                </a:moveTo>
                <a:lnTo>
                  <a:pt x="910990" y="25764"/>
                </a:lnTo>
                <a:lnTo>
                  <a:pt x="887733" y="21979"/>
                </a:lnTo>
                <a:lnTo>
                  <a:pt x="863485" y="14648"/>
                </a:lnTo>
                <a:lnTo>
                  <a:pt x="843420" y="12488"/>
                </a:lnTo>
                <a:lnTo>
                  <a:pt x="808255" y="8141"/>
                </a:lnTo>
                <a:lnTo>
                  <a:pt x="786432" y="5204"/>
                </a:lnTo>
                <a:lnTo>
                  <a:pt x="756643" y="3246"/>
                </a:lnTo>
                <a:lnTo>
                  <a:pt x="721544" y="1940"/>
                </a:lnTo>
                <a:lnTo>
                  <a:pt x="682905" y="1070"/>
                </a:lnTo>
                <a:lnTo>
                  <a:pt x="636825" y="3029"/>
                </a:lnTo>
                <a:lnTo>
                  <a:pt x="585785" y="6876"/>
                </a:lnTo>
                <a:lnTo>
                  <a:pt x="339818" y="29892"/>
                </a:lnTo>
                <a:lnTo>
                  <a:pt x="321740" y="31134"/>
                </a:lnTo>
                <a:lnTo>
                  <a:pt x="302069" y="34503"/>
                </a:lnTo>
                <a:lnTo>
                  <a:pt x="281335" y="39288"/>
                </a:lnTo>
                <a:lnTo>
                  <a:pt x="259891" y="45019"/>
                </a:lnTo>
                <a:lnTo>
                  <a:pt x="215746" y="58159"/>
                </a:lnTo>
                <a:lnTo>
                  <a:pt x="193306" y="65219"/>
                </a:lnTo>
                <a:lnTo>
                  <a:pt x="161599" y="76451"/>
                </a:lnTo>
                <a:lnTo>
                  <a:pt x="136500" y="86945"/>
                </a:lnTo>
                <a:lnTo>
                  <a:pt x="108412" y="100077"/>
                </a:lnTo>
                <a:lnTo>
                  <a:pt x="95080" y="107134"/>
                </a:lnTo>
                <a:lnTo>
                  <a:pt x="82382" y="114379"/>
                </a:lnTo>
                <a:lnTo>
                  <a:pt x="70107" y="121749"/>
                </a:lnTo>
                <a:lnTo>
                  <a:pt x="59383" y="129203"/>
                </a:lnTo>
                <a:lnTo>
                  <a:pt x="49694" y="136712"/>
                </a:lnTo>
                <a:lnTo>
                  <a:pt x="40694" y="144258"/>
                </a:lnTo>
                <a:lnTo>
                  <a:pt x="27308" y="156029"/>
                </a:lnTo>
                <a:lnTo>
                  <a:pt x="21961" y="160945"/>
                </a:lnTo>
                <a:lnTo>
                  <a:pt x="18396" y="165494"/>
                </a:lnTo>
                <a:lnTo>
                  <a:pt x="14435" y="173933"/>
                </a:lnTo>
                <a:lnTo>
                  <a:pt x="9287" y="185304"/>
                </a:lnTo>
                <a:lnTo>
                  <a:pt x="4036" y="197555"/>
                </a:lnTo>
                <a:lnTo>
                  <a:pt x="1703" y="207233"/>
                </a:lnTo>
                <a:lnTo>
                  <a:pt x="665" y="219155"/>
                </a:lnTo>
                <a:lnTo>
                  <a:pt x="204" y="231650"/>
                </a:lnTo>
                <a:lnTo>
                  <a:pt x="0" y="241436"/>
                </a:lnTo>
                <a:lnTo>
                  <a:pt x="1215" y="248364"/>
                </a:lnTo>
                <a:lnTo>
                  <a:pt x="3295" y="256793"/>
                </a:lnTo>
                <a:lnTo>
                  <a:pt x="5952" y="266222"/>
                </a:lnTo>
                <a:lnTo>
                  <a:pt x="11533" y="278857"/>
                </a:lnTo>
                <a:lnTo>
                  <a:pt x="19064" y="293631"/>
                </a:lnTo>
                <a:lnTo>
                  <a:pt x="36322" y="325710"/>
                </a:lnTo>
                <a:lnTo>
                  <a:pt x="52458" y="356901"/>
                </a:lnTo>
                <a:lnTo>
                  <a:pt x="60317" y="368520"/>
                </a:lnTo>
                <a:lnTo>
                  <a:pt x="68097" y="377537"/>
                </a:lnTo>
                <a:lnTo>
                  <a:pt x="83514" y="390941"/>
                </a:lnTo>
                <a:lnTo>
                  <a:pt x="98832" y="401133"/>
                </a:lnTo>
                <a:lnTo>
                  <a:pt x="121737" y="414010"/>
                </a:lnTo>
                <a:lnTo>
                  <a:pt x="136987" y="418582"/>
                </a:lnTo>
                <a:lnTo>
                  <a:pt x="152232" y="421884"/>
                </a:lnTo>
                <a:lnTo>
                  <a:pt x="176364" y="429613"/>
                </a:lnTo>
                <a:lnTo>
                  <a:pt x="207080" y="432467"/>
                </a:lnTo>
                <a:lnTo>
                  <a:pt x="229105" y="433135"/>
                </a:lnTo>
                <a:lnTo>
                  <a:pt x="326598" y="433623"/>
                </a:lnTo>
                <a:lnTo>
                  <a:pt x="349757" y="431098"/>
                </a:lnTo>
                <a:lnTo>
                  <a:pt x="379167" y="426876"/>
                </a:lnTo>
                <a:lnTo>
                  <a:pt x="544947" y="401848"/>
                </a:lnTo>
                <a:lnTo>
                  <a:pt x="580414" y="397215"/>
                </a:lnTo>
                <a:lnTo>
                  <a:pt x="607867" y="394126"/>
                </a:lnTo>
                <a:lnTo>
                  <a:pt x="721779" y="383102"/>
                </a:lnTo>
                <a:lnTo>
                  <a:pt x="747832" y="379638"/>
                </a:lnTo>
                <a:lnTo>
                  <a:pt x="769009" y="376058"/>
                </a:lnTo>
                <a:lnTo>
                  <a:pt x="803970" y="368694"/>
                </a:lnTo>
                <a:lnTo>
                  <a:pt x="836442" y="361189"/>
                </a:lnTo>
                <a:lnTo>
                  <a:pt x="864421" y="353619"/>
                </a:lnTo>
                <a:lnTo>
                  <a:pt x="888286" y="346021"/>
                </a:lnTo>
                <a:lnTo>
                  <a:pt x="907359" y="338412"/>
                </a:lnTo>
                <a:lnTo>
                  <a:pt x="918541" y="332064"/>
                </a:lnTo>
                <a:lnTo>
                  <a:pt x="931076" y="324023"/>
                </a:lnTo>
                <a:lnTo>
                  <a:pt x="944512" y="314851"/>
                </a:lnTo>
                <a:lnTo>
                  <a:pt x="954740" y="307467"/>
                </a:lnTo>
                <a:lnTo>
                  <a:pt x="969491" y="295877"/>
                </a:lnTo>
                <a:lnTo>
                  <a:pt x="980280" y="286491"/>
                </a:lnTo>
                <a:lnTo>
                  <a:pt x="991849" y="274277"/>
                </a:lnTo>
                <a:lnTo>
                  <a:pt x="1000268" y="263908"/>
                </a:lnTo>
                <a:lnTo>
                  <a:pt x="1009690" y="251915"/>
                </a:lnTo>
                <a:lnTo>
                  <a:pt x="1017242" y="240110"/>
                </a:lnTo>
                <a:lnTo>
                  <a:pt x="1023547" y="228430"/>
                </a:lnTo>
                <a:lnTo>
                  <a:pt x="1029020" y="216833"/>
                </a:lnTo>
                <a:lnTo>
                  <a:pt x="1032668" y="206562"/>
                </a:lnTo>
                <a:lnTo>
                  <a:pt x="1035101" y="197174"/>
                </a:lnTo>
                <a:lnTo>
                  <a:pt x="1036722" y="188376"/>
                </a:lnTo>
                <a:lnTo>
                  <a:pt x="1037803" y="179971"/>
                </a:lnTo>
                <a:lnTo>
                  <a:pt x="1038524" y="171827"/>
                </a:lnTo>
                <a:lnTo>
                  <a:pt x="1039005" y="163858"/>
                </a:lnTo>
                <a:lnTo>
                  <a:pt x="1038055" y="157275"/>
                </a:lnTo>
                <a:lnTo>
                  <a:pt x="1030650" y="138133"/>
                </a:lnTo>
                <a:lnTo>
                  <a:pt x="1027406" y="127425"/>
                </a:lnTo>
                <a:lnTo>
                  <a:pt x="1023972" y="115207"/>
                </a:lnTo>
                <a:lnTo>
                  <a:pt x="1020413" y="105791"/>
                </a:lnTo>
                <a:lnTo>
                  <a:pt x="1016771" y="98244"/>
                </a:lnTo>
                <a:lnTo>
                  <a:pt x="1008067" y="85201"/>
                </a:lnTo>
                <a:lnTo>
                  <a:pt x="1002190" y="78167"/>
                </a:lnTo>
                <a:lnTo>
                  <a:pt x="988886" y="64849"/>
                </a:lnTo>
                <a:lnTo>
                  <a:pt x="974507" y="54696"/>
                </a:lnTo>
                <a:lnTo>
                  <a:pt x="952132" y="41839"/>
                </a:lnTo>
                <a:lnTo>
                  <a:pt x="929415" y="29987"/>
                </a:lnTo>
                <a:lnTo>
                  <a:pt x="904049" y="22269"/>
                </a:lnTo>
                <a:lnTo>
                  <a:pt x="875418" y="14604"/>
                </a:lnTo>
                <a:lnTo>
                  <a:pt x="854227" y="6965"/>
                </a:lnTo>
                <a:lnTo>
                  <a:pt x="822795" y="2723"/>
                </a:lnTo>
                <a:lnTo>
                  <a:pt x="788505" y="838"/>
                </a:lnTo>
                <a:lnTo>
                  <a:pt x="764798" y="0"/>
                </a:lnTo>
                <a:lnTo>
                  <a:pt x="742409" y="3014"/>
                </a:lnTo>
                <a:lnTo>
                  <a:pt x="708496" y="10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4"/>
          <p:cNvSpPr/>
          <p:nvPr/>
        </p:nvSpPr>
        <p:spPr>
          <a:xfrm>
            <a:off x="2960615" y="2892643"/>
            <a:ext cx="1085348" cy="485439"/>
          </a:xfrm>
          <a:custGeom>
            <a:avLst/>
            <a:gdLst/>
            <a:ahLst/>
            <a:cxnLst/>
            <a:rect l="0" t="0" r="0" b="0"/>
            <a:pathLst>
              <a:path w="1085348" h="485439">
                <a:moveTo>
                  <a:pt x="834144" y="56296"/>
                </a:moveTo>
                <a:lnTo>
                  <a:pt x="813355" y="47171"/>
                </a:lnTo>
                <a:lnTo>
                  <a:pt x="790191" y="40388"/>
                </a:lnTo>
                <a:lnTo>
                  <a:pt x="766742" y="35530"/>
                </a:lnTo>
                <a:lnTo>
                  <a:pt x="700048" y="23360"/>
                </a:lnTo>
                <a:lnTo>
                  <a:pt x="673627" y="19099"/>
                </a:lnTo>
                <a:lnTo>
                  <a:pt x="653473" y="16258"/>
                </a:lnTo>
                <a:lnTo>
                  <a:pt x="620496" y="11832"/>
                </a:lnTo>
                <a:lnTo>
                  <a:pt x="584673" y="5631"/>
                </a:lnTo>
                <a:lnTo>
                  <a:pt x="564960" y="3469"/>
                </a:lnTo>
                <a:lnTo>
                  <a:pt x="544198" y="2028"/>
                </a:lnTo>
                <a:lnTo>
                  <a:pt x="492118" y="0"/>
                </a:lnTo>
                <a:lnTo>
                  <a:pt x="468773" y="796"/>
                </a:lnTo>
                <a:lnTo>
                  <a:pt x="445697" y="5383"/>
                </a:lnTo>
                <a:lnTo>
                  <a:pt x="422741" y="8268"/>
                </a:lnTo>
                <a:lnTo>
                  <a:pt x="396028" y="12091"/>
                </a:lnTo>
                <a:lnTo>
                  <a:pt x="378237" y="16666"/>
                </a:lnTo>
                <a:lnTo>
                  <a:pt x="341959" y="27253"/>
                </a:lnTo>
                <a:lnTo>
                  <a:pt x="313135" y="36192"/>
                </a:lnTo>
                <a:lnTo>
                  <a:pt x="257285" y="54432"/>
                </a:lnTo>
                <a:lnTo>
                  <a:pt x="228089" y="65204"/>
                </a:lnTo>
                <a:lnTo>
                  <a:pt x="205377" y="75496"/>
                </a:lnTo>
                <a:lnTo>
                  <a:pt x="154397" y="104090"/>
                </a:lnTo>
                <a:lnTo>
                  <a:pt x="143489" y="112289"/>
                </a:lnTo>
                <a:lnTo>
                  <a:pt x="131138" y="122835"/>
                </a:lnTo>
                <a:lnTo>
                  <a:pt x="117824" y="134945"/>
                </a:lnTo>
                <a:lnTo>
                  <a:pt x="106407" y="144289"/>
                </a:lnTo>
                <a:lnTo>
                  <a:pt x="86949" y="158057"/>
                </a:lnTo>
                <a:lnTo>
                  <a:pt x="69834" y="171797"/>
                </a:lnTo>
                <a:lnTo>
                  <a:pt x="55031" y="186370"/>
                </a:lnTo>
                <a:lnTo>
                  <a:pt x="44219" y="201314"/>
                </a:lnTo>
                <a:lnTo>
                  <a:pt x="38287" y="211395"/>
                </a:lnTo>
                <a:lnTo>
                  <a:pt x="31793" y="223195"/>
                </a:lnTo>
                <a:lnTo>
                  <a:pt x="9188" y="266500"/>
                </a:lnTo>
                <a:lnTo>
                  <a:pt x="6043" y="275172"/>
                </a:lnTo>
                <a:lnTo>
                  <a:pt x="3947" y="283493"/>
                </a:lnTo>
                <a:lnTo>
                  <a:pt x="1618" y="298243"/>
                </a:lnTo>
                <a:lnTo>
                  <a:pt x="583" y="309032"/>
                </a:lnTo>
                <a:lnTo>
                  <a:pt x="123" y="321446"/>
                </a:lnTo>
                <a:lnTo>
                  <a:pt x="0" y="328313"/>
                </a:lnTo>
                <a:lnTo>
                  <a:pt x="1188" y="334161"/>
                </a:lnTo>
                <a:lnTo>
                  <a:pt x="5895" y="344045"/>
                </a:lnTo>
                <a:lnTo>
                  <a:pt x="12220" y="356058"/>
                </a:lnTo>
                <a:lnTo>
                  <a:pt x="15685" y="362817"/>
                </a:lnTo>
                <a:lnTo>
                  <a:pt x="21805" y="371134"/>
                </a:lnTo>
                <a:lnTo>
                  <a:pt x="29695" y="380488"/>
                </a:lnTo>
                <a:lnTo>
                  <a:pt x="46081" y="398502"/>
                </a:lnTo>
                <a:lnTo>
                  <a:pt x="57598" y="410741"/>
                </a:lnTo>
                <a:lnTo>
                  <a:pt x="77289" y="424771"/>
                </a:lnTo>
                <a:lnTo>
                  <a:pt x="99210" y="436972"/>
                </a:lnTo>
                <a:lnTo>
                  <a:pt x="127860" y="448630"/>
                </a:lnTo>
                <a:lnTo>
                  <a:pt x="160478" y="460128"/>
                </a:lnTo>
                <a:lnTo>
                  <a:pt x="194273" y="465510"/>
                </a:lnTo>
                <a:lnTo>
                  <a:pt x="227177" y="470156"/>
                </a:lnTo>
                <a:lnTo>
                  <a:pt x="246620" y="473173"/>
                </a:lnTo>
                <a:lnTo>
                  <a:pt x="278382" y="476525"/>
                </a:lnTo>
                <a:lnTo>
                  <a:pt x="311549" y="479284"/>
                </a:lnTo>
                <a:lnTo>
                  <a:pt x="360156" y="484745"/>
                </a:lnTo>
                <a:lnTo>
                  <a:pt x="382263" y="485438"/>
                </a:lnTo>
                <a:lnTo>
                  <a:pt x="402080" y="484631"/>
                </a:lnTo>
                <a:lnTo>
                  <a:pt x="420372" y="482823"/>
                </a:lnTo>
                <a:lnTo>
                  <a:pt x="441456" y="481618"/>
                </a:lnTo>
                <a:lnTo>
                  <a:pt x="488590" y="480278"/>
                </a:lnTo>
                <a:lnTo>
                  <a:pt x="509794" y="478651"/>
                </a:lnTo>
                <a:lnTo>
                  <a:pt x="529011" y="476296"/>
                </a:lnTo>
                <a:lnTo>
                  <a:pt x="546902" y="473456"/>
                </a:lnTo>
                <a:lnTo>
                  <a:pt x="580328" y="470301"/>
                </a:lnTo>
                <a:lnTo>
                  <a:pt x="610847" y="467628"/>
                </a:lnTo>
                <a:lnTo>
                  <a:pt x="637111" y="462207"/>
                </a:lnTo>
                <a:lnTo>
                  <a:pt x="703657" y="445948"/>
                </a:lnTo>
                <a:lnTo>
                  <a:pt x="725563" y="439254"/>
                </a:lnTo>
                <a:lnTo>
                  <a:pt x="745247" y="432251"/>
                </a:lnTo>
                <a:lnTo>
                  <a:pt x="779394" y="418968"/>
                </a:lnTo>
                <a:lnTo>
                  <a:pt x="807271" y="408830"/>
                </a:lnTo>
                <a:lnTo>
                  <a:pt x="835748" y="396705"/>
                </a:lnTo>
                <a:lnTo>
                  <a:pt x="864067" y="382849"/>
                </a:lnTo>
                <a:lnTo>
                  <a:pt x="889353" y="368225"/>
                </a:lnTo>
                <a:lnTo>
                  <a:pt x="913292" y="353258"/>
                </a:lnTo>
                <a:lnTo>
                  <a:pt x="959704" y="322953"/>
                </a:lnTo>
                <a:lnTo>
                  <a:pt x="969921" y="315348"/>
                </a:lnTo>
                <a:lnTo>
                  <a:pt x="979272" y="307737"/>
                </a:lnTo>
                <a:lnTo>
                  <a:pt x="988046" y="300124"/>
                </a:lnTo>
                <a:lnTo>
                  <a:pt x="996436" y="291238"/>
                </a:lnTo>
                <a:lnTo>
                  <a:pt x="1004569" y="281504"/>
                </a:lnTo>
                <a:lnTo>
                  <a:pt x="1012531" y="271205"/>
                </a:lnTo>
                <a:lnTo>
                  <a:pt x="1020378" y="260529"/>
                </a:lnTo>
                <a:lnTo>
                  <a:pt x="1035872" y="238506"/>
                </a:lnTo>
                <a:lnTo>
                  <a:pt x="1043559" y="228570"/>
                </a:lnTo>
                <a:lnTo>
                  <a:pt x="1051225" y="219405"/>
                </a:lnTo>
                <a:lnTo>
                  <a:pt x="1058875" y="210756"/>
                </a:lnTo>
                <a:lnTo>
                  <a:pt x="1065245" y="201179"/>
                </a:lnTo>
                <a:lnTo>
                  <a:pt x="1070761" y="190985"/>
                </a:lnTo>
                <a:lnTo>
                  <a:pt x="1075709" y="180379"/>
                </a:lnTo>
                <a:lnTo>
                  <a:pt x="1079008" y="170768"/>
                </a:lnTo>
                <a:lnTo>
                  <a:pt x="1081207" y="161821"/>
                </a:lnTo>
                <a:lnTo>
                  <a:pt x="1082673" y="153316"/>
                </a:lnTo>
                <a:lnTo>
                  <a:pt x="1083650" y="143836"/>
                </a:lnTo>
                <a:lnTo>
                  <a:pt x="1084301" y="133706"/>
                </a:lnTo>
                <a:lnTo>
                  <a:pt x="1085026" y="113561"/>
                </a:lnTo>
                <a:lnTo>
                  <a:pt x="1085347" y="96141"/>
                </a:lnTo>
                <a:lnTo>
                  <a:pt x="1082893" y="87939"/>
                </a:lnTo>
                <a:lnTo>
                  <a:pt x="1078717" y="79931"/>
                </a:lnTo>
                <a:lnTo>
                  <a:pt x="1073393" y="72053"/>
                </a:lnTo>
                <a:lnTo>
                  <a:pt x="1060704" y="59913"/>
                </a:lnTo>
                <a:lnTo>
                  <a:pt x="1039280" y="45938"/>
                </a:lnTo>
                <a:lnTo>
                  <a:pt x="1013459" y="33754"/>
                </a:lnTo>
                <a:lnTo>
                  <a:pt x="993850" y="27227"/>
                </a:lnTo>
                <a:lnTo>
                  <a:pt x="967260" y="23553"/>
                </a:lnTo>
                <a:lnTo>
                  <a:pt x="934546" y="23735"/>
                </a:lnTo>
                <a:lnTo>
                  <a:pt x="921399" y="25699"/>
                </a:lnTo>
                <a:lnTo>
                  <a:pt x="879864" y="33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5"/>
          <p:cNvSpPr/>
          <p:nvPr/>
        </p:nvSpPr>
        <p:spPr>
          <a:xfrm>
            <a:off x="3811034" y="3257550"/>
            <a:ext cx="1183876" cy="2217420"/>
          </a:xfrm>
          <a:custGeom>
            <a:avLst/>
            <a:gdLst/>
            <a:ahLst/>
            <a:cxnLst/>
            <a:rect l="0" t="0" r="0" b="0"/>
            <a:pathLst>
              <a:path w="1183876" h="2217420">
                <a:moveTo>
                  <a:pt x="6586" y="2217419"/>
                </a:moveTo>
                <a:lnTo>
                  <a:pt x="518" y="2199216"/>
                </a:lnTo>
                <a:lnTo>
                  <a:pt x="0" y="2191314"/>
                </a:lnTo>
                <a:lnTo>
                  <a:pt x="5467" y="2152724"/>
                </a:lnTo>
                <a:lnTo>
                  <a:pt x="24457" y="2093405"/>
                </a:lnTo>
                <a:lnTo>
                  <a:pt x="48028" y="2027964"/>
                </a:lnTo>
                <a:lnTo>
                  <a:pt x="77158" y="1960531"/>
                </a:lnTo>
                <a:lnTo>
                  <a:pt x="102982" y="1899599"/>
                </a:lnTo>
                <a:lnTo>
                  <a:pt x="186932" y="1702548"/>
                </a:lnTo>
                <a:lnTo>
                  <a:pt x="212046" y="1638068"/>
                </a:lnTo>
                <a:lnTo>
                  <a:pt x="235061" y="1584010"/>
                </a:lnTo>
                <a:lnTo>
                  <a:pt x="256720" y="1533314"/>
                </a:lnTo>
                <a:lnTo>
                  <a:pt x="274813" y="1481149"/>
                </a:lnTo>
                <a:lnTo>
                  <a:pt x="298095" y="1424945"/>
                </a:lnTo>
                <a:lnTo>
                  <a:pt x="336375" y="1339569"/>
                </a:lnTo>
                <a:lnTo>
                  <a:pt x="452327" y="1070649"/>
                </a:lnTo>
                <a:lnTo>
                  <a:pt x="478589" y="1017287"/>
                </a:lnTo>
                <a:lnTo>
                  <a:pt x="492705" y="990611"/>
                </a:lnTo>
                <a:lnTo>
                  <a:pt x="626893" y="752076"/>
                </a:lnTo>
                <a:lnTo>
                  <a:pt x="662008" y="688586"/>
                </a:lnTo>
                <a:lnTo>
                  <a:pt x="694548" y="634968"/>
                </a:lnTo>
                <a:lnTo>
                  <a:pt x="759631" y="531603"/>
                </a:lnTo>
                <a:lnTo>
                  <a:pt x="780396" y="500452"/>
                </a:lnTo>
                <a:lnTo>
                  <a:pt x="817014" y="448906"/>
                </a:lnTo>
                <a:lnTo>
                  <a:pt x="902597" y="329577"/>
                </a:lnTo>
                <a:lnTo>
                  <a:pt x="927777" y="295917"/>
                </a:lnTo>
                <a:lnTo>
                  <a:pt x="948373" y="269668"/>
                </a:lnTo>
                <a:lnTo>
                  <a:pt x="986497" y="222722"/>
                </a:lnTo>
                <a:lnTo>
                  <a:pt x="1033075" y="163757"/>
                </a:lnTo>
                <a:lnTo>
                  <a:pt x="1054132" y="138381"/>
                </a:lnTo>
                <a:lnTo>
                  <a:pt x="1091075" y="96639"/>
                </a:lnTo>
                <a:lnTo>
                  <a:pt x="1117654" y="67927"/>
                </a:lnTo>
                <a:lnTo>
                  <a:pt x="1146898" y="37483"/>
                </a:lnTo>
                <a:lnTo>
                  <a:pt x="11838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6"/>
          <p:cNvSpPr/>
          <p:nvPr/>
        </p:nvSpPr>
        <p:spPr>
          <a:xfrm>
            <a:off x="4069079" y="3120389"/>
            <a:ext cx="911419" cy="131964"/>
          </a:xfrm>
          <a:custGeom>
            <a:avLst/>
            <a:gdLst/>
            <a:ahLst/>
            <a:cxnLst/>
            <a:rect l="0" t="0" r="0" b="0"/>
            <a:pathLst>
              <a:path w="911419" h="131964">
                <a:moveTo>
                  <a:pt x="0" y="0"/>
                </a:moveTo>
                <a:lnTo>
                  <a:pt x="12136" y="6069"/>
                </a:lnTo>
                <a:lnTo>
                  <a:pt x="16981" y="9126"/>
                </a:lnTo>
                <a:lnTo>
                  <a:pt x="21481" y="12434"/>
                </a:lnTo>
                <a:lnTo>
                  <a:pt x="25751" y="15910"/>
                </a:lnTo>
                <a:lnTo>
                  <a:pt x="33882" y="19771"/>
                </a:lnTo>
                <a:lnTo>
                  <a:pt x="46809" y="22758"/>
                </a:lnTo>
                <a:lnTo>
                  <a:pt x="73721" y="28318"/>
                </a:lnTo>
                <a:lnTo>
                  <a:pt x="85977" y="31579"/>
                </a:lnTo>
                <a:lnTo>
                  <a:pt x="96688" y="35023"/>
                </a:lnTo>
                <a:lnTo>
                  <a:pt x="106369" y="38589"/>
                </a:lnTo>
                <a:lnTo>
                  <a:pt x="127286" y="42551"/>
                </a:lnTo>
                <a:lnTo>
                  <a:pt x="154362" y="45582"/>
                </a:lnTo>
                <a:lnTo>
                  <a:pt x="196029" y="51162"/>
                </a:lnTo>
                <a:lnTo>
                  <a:pt x="261114" y="57876"/>
                </a:lnTo>
                <a:lnTo>
                  <a:pt x="299807" y="61444"/>
                </a:lnTo>
                <a:lnTo>
                  <a:pt x="331951" y="63823"/>
                </a:lnTo>
                <a:lnTo>
                  <a:pt x="359731" y="65409"/>
                </a:lnTo>
                <a:lnTo>
                  <a:pt x="406261" y="67171"/>
                </a:lnTo>
                <a:lnTo>
                  <a:pt x="462286" y="68163"/>
                </a:lnTo>
                <a:lnTo>
                  <a:pt x="499678" y="68395"/>
                </a:lnTo>
                <a:lnTo>
                  <a:pt x="518539" y="69727"/>
                </a:lnTo>
                <a:lnTo>
                  <a:pt x="537463" y="71885"/>
                </a:lnTo>
                <a:lnTo>
                  <a:pt x="556428" y="74593"/>
                </a:lnTo>
                <a:lnTo>
                  <a:pt x="618142" y="80990"/>
                </a:lnTo>
                <a:lnTo>
                  <a:pt x="655935" y="84473"/>
                </a:lnTo>
                <a:lnTo>
                  <a:pt x="686210" y="88066"/>
                </a:lnTo>
                <a:lnTo>
                  <a:pt x="711474" y="91731"/>
                </a:lnTo>
                <a:lnTo>
                  <a:pt x="754361" y="99189"/>
                </a:lnTo>
                <a:lnTo>
                  <a:pt x="794588" y="106738"/>
                </a:lnTo>
                <a:lnTo>
                  <a:pt x="810396" y="109259"/>
                </a:lnTo>
                <a:lnTo>
                  <a:pt x="834733" y="112060"/>
                </a:lnTo>
                <a:lnTo>
                  <a:pt x="844779" y="114076"/>
                </a:lnTo>
                <a:lnTo>
                  <a:pt x="854016" y="116691"/>
                </a:lnTo>
                <a:lnTo>
                  <a:pt x="862714" y="119704"/>
                </a:lnTo>
                <a:lnTo>
                  <a:pt x="879152" y="123052"/>
                </a:lnTo>
                <a:lnTo>
                  <a:pt x="887092" y="123945"/>
                </a:lnTo>
                <a:lnTo>
                  <a:pt x="893655" y="125810"/>
                </a:lnTo>
                <a:lnTo>
                  <a:pt x="899300" y="128323"/>
                </a:lnTo>
                <a:lnTo>
                  <a:pt x="904334" y="131269"/>
                </a:lnTo>
                <a:lnTo>
                  <a:pt x="907689" y="131963"/>
                </a:lnTo>
                <a:lnTo>
                  <a:pt x="909926" y="131155"/>
                </a:lnTo>
                <a:lnTo>
                  <a:pt x="911418" y="129347"/>
                </a:lnTo>
                <a:lnTo>
                  <a:pt x="911142" y="126872"/>
                </a:lnTo>
                <a:lnTo>
                  <a:pt x="909688" y="123951"/>
                </a:lnTo>
                <a:lnTo>
                  <a:pt x="902971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7"/>
          <p:cNvSpPr/>
          <p:nvPr/>
        </p:nvSpPr>
        <p:spPr>
          <a:xfrm>
            <a:off x="4549780" y="2651958"/>
            <a:ext cx="296541" cy="388320"/>
          </a:xfrm>
          <a:custGeom>
            <a:avLst/>
            <a:gdLst/>
            <a:ahLst/>
            <a:cxnLst/>
            <a:rect l="0" t="0" r="0" b="0"/>
            <a:pathLst>
              <a:path w="296541" h="388320">
                <a:moveTo>
                  <a:pt x="22220" y="68381"/>
                </a:moveTo>
                <a:lnTo>
                  <a:pt x="22220" y="56246"/>
                </a:lnTo>
                <a:lnTo>
                  <a:pt x="24760" y="51401"/>
                </a:lnTo>
                <a:lnTo>
                  <a:pt x="28993" y="46901"/>
                </a:lnTo>
                <a:lnTo>
                  <a:pt x="34355" y="42631"/>
                </a:lnTo>
                <a:lnTo>
                  <a:pt x="39200" y="38515"/>
                </a:lnTo>
                <a:lnTo>
                  <a:pt x="47970" y="30554"/>
                </a:lnTo>
                <a:lnTo>
                  <a:pt x="56101" y="22783"/>
                </a:lnTo>
                <a:lnTo>
                  <a:pt x="65218" y="15095"/>
                </a:lnTo>
                <a:lnTo>
                  <a:pt x="71205" y="11267"/>
                </a:lnTo>
                <a:lnTo>
                  <a:pt x="77737" y="7445"/>
                </a:lnTo>
                <a:lnTo>
                  <a:pt x="85901" y="4898"/>
                </a:lnTo>
                <a:lnTo>
                  <a:pt x="95154" y="3199"/>
                </a:lnTo>
                <a:lnTo>
                  <a:pt x="105132" y="2066"/>
                </a:lnTo>
                <a:lnTo>
                  <a:pt x="114325" y="1311"/>
                </a:lnTo>
                <a:lnTo>
                  <a:pt x="122993" y="808"/>
                </a:lnTo>
                <a:lnTo>
                  <a:pt x="131312" y="473"/>
                </a:lnTo>
                <a:lnTo>
                  <a:pt x="150715" y="100"/>
                </a:lnTo>
                <a:lnTo>
                  <a:pt x="161223" y="0"/>
                </a:lnTo>
                <a:lnTo>
                  <a:pt x="170769" y="1204"/>
                </a:lnTo>
                <a:lnTo>
                  <a:pt x="179672" y="3277"/>
                </a:lnTo>
                <a:lnTo>
                  <a:pt x="188148" y="5928"/>
                </a:lnTo>
                <a:lnTo>
                  <a:pt x="196339" y="8966"/>
                </a:lnTo>
                <a:lnTo>
                  <a:pt x="204339" y="12261"/>
                </a:lnTo>
                <a:lnTo>
                  <a:pt x="212213" y="15728"/>
                </a:lnTo>
                <a:lnTo>
                  <a:pt x="218732" y="20579"/>
                </a:lnTo>
                <a:lnTo>
                  <a:pt x="224347" y="26353"/>
                </a:lnTo>
                <a:lnTo>
                  <a:pt x="229362" y="32743"/>
                </a:lnTo>
                <a:lnTo>
                  <a:pt x="233974" y="39542"/>
                </a:lnTo>
                <a:lnTo>
                  <a:pt x="238319" y="46615"/>
                </a:lnTo>
                <a:lnTo>
                  <a:pt x="242486" y="53871"/>
                </a:lnTo>
                <a:lnTo>
                  <a:pt x="250502" y="68706"/>
                </a:lnTo>
                <a:lnTo>
                  <a:pt x="254418" y="76217"/>
                </a:lnTo>
                <a:lnTo>
                  <a:pt x="258299" y="85035"/>
                </a:lnTo>
                <a:lnTo>
                  <a:pt x="262156" y="94724"/>
                </a:lnTo>
                <a:lnTo>
                  <a:pt x="265997" y="104993"/>
                </a:lnTo>
                <a:lnTo>
                  <a:pt x="268558" y="114379"/>
                </a:lnTo>
                <a:lnTo>
                  <a:pt x="270265" y="123177"/>
                </a:lnTo>
                <a:lnTo>
                  <a:pt x="271403" y="131581"/>
                </a:lnTo>
                <a:lnTo>
                  <a:pt x="270892" y="140995"/>
                </a:lnTo>
                <a:lnTo>
                  <a:pt x="269281" y="151080"/>
                </a:lnTo>
                <a:lnTo>
                  <a:pt x="266938" y="161614"/>
                </a:lnTo>
                <a:lnTo>
                  <a:pt x="264105" y="171176"/>
                </a:lnTo>
                <a:lnTo>
                  <a:pt x="260946" y="180092"/>
                </a:lnTo>
                <a:lnTo>
                  <a:pt x="257571" y="188575"/>
                </a:lnTo>
                <a:lnTo>
                  <a:pt x="250433" y="208161"/>
                </a:lnTo>
                <a:lnTo>
                  <a:pt x="246752" y="218718"/>
                </a:lnTo>
                <a:lnTo>
                  <a:pt x="240488" y="232106"/>
                </a:lnTo>
                <a:lnTo>
                  <a:pt x="232502" y="247381"/>
                </a:lnTo>
                <a:lnTo>
                  <a:pt x="223368" y="263914"/>
                </a:lnTo>
                <a:lnTo>
                  <a:pt x="214738" y="277477"/>
                </a:lnTo>
                <a:lnTo>
                  <a:pt x="206445" y="289058"/>
                </a:lnTo>
                <a:lnTo>
                  <a:pt x="198377" y="299319"/>
                </a:lnTo>
                <a:lnTo>
                  <a:pt x="190458" y="308700"/>
                </a:lnTo>
                <a:lnTo>
                  <a:pt x="182638" y="317494"/>
                </a:lnTo>
                <a:lnTo>
                  <a:pt x="174885" y="325897"/>
                </a:lnTo>
                <a:lnTo>
                  <a:pt x="167177" y="332768"/>
                </a:lnTo>
                <a:lnTo>
                  <a:pt x="159498" y="338619"/>
                </a:lnTo>
                <a:lnTo>
                  <a:pt x="151838" y="343790"/>
                </a:lnTo>
                <a:lnTo>
                  <a:pt x="145462" y="348507"/>
                </a:lnTo>
                <a:lnTo>
                  <a:pt x="139941" y="352922"/>
                </a:lnTo>
                <a:lnTo>
                  <a:pt x="134991" y="357135"/>
                </a:lnTo>
                <a:lnTo>
                  <a:pt x="127880" y="362484"/>
                </a:lnTo>
                <a:lnTo>
                  <a:pt x="109820" y="375200"/>
                </a:lnTo>
                <a:lnTo>
                  <a:pt x="100940" y="379608"/>
                </a:lnTo>
                <a:lnTo>
                  <a:pt x="92480" y="382545"/>
                </a:lnTo>
                <a:lnTo>
                  <a:pt x="84300" y="384504"/>
                </a:lnTo>
                <a:lnTo>
                  <a:pt x="77576" y="385810"/>
                </a:lnTo>
                <a:lnTo>
                  <a:pt x="71824" y="386680"/>
                </a:lnTo>
                <a:lnTo>
                  <a:pt x="66719" y="387261"/>
                </a:lnTo>
                <a:lnTo>
                  <a:pt x="57661" y="387906"/>
                </a:lnTo>
                <a:lnTo>
                  <a:pt x="53467" y="388077"/>
                </a:lnTo>
                <a:lnTo>
                  <a:pt x="35429" y="388319"/>
                </a:lnTo>
                <a:lnTo>
                  <a:pt x="31026" y="387083"/>
                </a:lnTo>
                <a:lnTo>
                  <a:pt x="28090" y="384989"/>
                </a:lnTo>
                <a:lnTo>
                  <a:pt x="26134" y="382323"/>
                </a:lnTo>
                <a:lnTo>
                  <a:pt x="23559" y="380546"/>
                </a:lnTo>
                <a:lnTo>
                  <a:pt x="17312" y="378571"/>
                </a:lnTo>
                <a:lnTo>
                  <a:pt x="10302" y="374307"/>
                </a:lnTo>
                <a:lnTo>
                  <a:pt x="6654" y="371392"/>
                </a:lnTo>
                <a:lnTo>
                  <a:pt x="4223" y="368178"/>
                </a:lnTo>
                <a:lnTo>
                  <a:pt x="2602" y="364766"/>
                </a:lnTo>
                <a:lnTo>
                  <a:pt x="801" y="357588"/>
                </a:lnTo>
                <a:lnTo>
                  <a:pt x="0" y="350164"/>
                </a:lnTo>
                <a:lnTo>
                  <a:pt x="1056" y="347677"/>
                </a:lnTo>
                <a:lnTo>
                  <a:pt x="3031" y="346018"/>
                </a:lnTo>
                <a:lnTo>
                  <a:pt x="5617" y="344913"/>
                </a:lnTo>
                <a:lnTo>
                  <a:pt x="11877" y="333524"/>
                </a:lnTo>
                <a:lnTo>
                  <a:pt x="15325" y="325154"/>
                </a:lnTo>
                <a:lnTo>
                  <a:pt x="18893" y="318303"/>
                </a:lnTo>
                <a:lnTo>
                  <a:pt x="26244" y="307304"/>
                </a:lnTo>
                <a:lnTo>
                  <a:pt x="31253" y="303863"/>
                </a:lnTo>
                <a:lnTo>
                  <a:pt x="37132" y="301569"/>
                </a:lnTo>
                <a:lnTo>
                  <a:pt x="43591" y="300040"/>
                </a:lnTo>
                <a:lnTo>
                  <a:pt x="50437" y="297751"/>
                </a:lnTo>
                <a:lnTo>
                  <a:pt x="57541" y="294954"/>
                </a:lnTo>
                <a:lnTo>
                  <a:pt x="64818" y="291820"/>
                </a:lnTo>
                <a:lnTo>
                  <a:pt x="79675" y="284951"/>
                </a:lnTo>
                <a:lnTo>
                  <a:pt x="87193" y="281341"/>
                </a:lnTo>
                <a:lnTo>
                  <a:pt x="94745" y="278934"/>
                </a:lnTo>
                <a:lnTo>
                  <a:pt x="102320" y="277330"/>
                </a:lnTo>
                <a:lnTo>
                  <a:pt x="109910" y="276261"/>
                </a:lnTo>
                <a:lnTo>
                  <a:pt x="117510" y="275548"/>
                </a:lnTo>
                <a:lnTo>
                  <a:pt x="125116" y="275072"/>
                </a:lnTo>
                <a:lnTo>
                  <a:pt x="132727" y="274755"/>
                </a:lnTo>
                <a:lnTo>
                  <a:pt x="140341" y="275814"/>
                </a:lnTo>
                <a:lnTo>
                  <a:pt x="147958" y="277790"/>
                </a:lnTo>
                <a:lnTo>
                  <a:pt x="155575" y="280377"/>
                </a:lnTo>
                <a:lnTo>
                  <a:pt x="163193" y="282102"/>
                </a:lnTo>
                <a:lnTo>
                  <a:pt x="170812" y="283252"/>
                </a:lnTo>
                <a:lnTo>
                  <a:pt x="178431" y="284018"/>
                </a:lnTo>
                <a:lnTo>
                  <a:pt x="186051" y="285799"/>
                </a:lnTo>
                <a:lnTo>
                  <a:pt x="193670" y="288257"/>
                </a:lnTo>
                <a:lnTo>
                  <a:pt x="201290" y="291165"/>
                </a:lnTo>
                <a:lnTo>
                  <a:pt x="210180" y="295644"/>
                </a:lnTo>
                <a:lnTo>
                  <a:pt x="219916" y="301170"/>
                </a:lnTo>
                <a:lnTo>
                  <a:pt x="230217" y="307394"/>
                </a:lnTo>
                <a:lnTo>
                  <a:pt x="238355" y="312813"/>
                </a:lnTo>
                <a:lnTo>
                  <a:pt x="245050" y="317696"/>
                </a:lnTo>
                <a:lnTo>
                  <a:pt x="250783" y="322221"/>
                </a:lnTo>
                <a:lnTo>
                  <a:pt x="257145" y="327778"/>
                </a:lnTo>
                <a:lnTo>
                  <a:pt x="263926" y="334023"/>
                </a:lnTo>
                <a:lnTo>
                  <a:pt x="270988" y="340725"/>
                </a:lnTo>
                <a:lnTo>
                  <a:pt x="276965" y="345194"/>
                </a:lnTo>
                <a:lnTo>
                  <a:pt x="282220" y="348173"/>
                </a:lnTo>
                <a:lnTo>
                  <a:pt x="296540" y="3541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8"/>
          <p:cNvSpPr/>
          <p:nvPr/>
        </p:nvSpPr>
        <p:spPr>
          <a:xfrm>
            <a:off x="4914900" y="2788919"/>
            <a:ext cx="182880" cy="182882"/>
          </a:xfrm>
          <a:custGeom>
            <a:avLst/>
            <a:gdLst/>
            <a:ahLst/>
            <a:cxnLst/>
            <a:rect l="0" t="0" r="0" b="0"/>
            <a:pathLst>
              <a:path w="182880" h="182882">
                <a:moveTo>
                  <a:pt x="0" y="0"/>
                </a:moveTo>
                <a:lnTo>
                  <a:pt x="12135" y="6068"/>
                </a:lnTo>
                <a:lnTo>
                  <a:pt x="18250" y="10396"/>
                </a:lnTo>
                <a:lnTo>
                  <a:pt x="24867" y="15821"/>
                </a:lnTo>
                <a:lnTo>
                  <a:pt x="31817" y="21977"/>
                </a:lnTo>
                <a:lnTo>
                  <a:pt x="46314" y="35591"/>
                </a:lnTo>
                <a:lnTo>
                  <a:pt x="53736" y="42778"/>
                </a:lnTo>
                <a:lnTo>
                  <a:pt x="61224" y="48838"/>
                </a:lnTo>
                <a:lnTo>
                  <a:pt x="68756" y="54149"/>
                </a:lnTo>
                <a:lnTo>
                  <a:pt x="76317" y="58960"/>
                </a:lnTo>
                <a:lnTo>
                  <a:pt x="82628" y="64707"/>
                </a:lnTo>
                <a:lnTo>
                  <a:pt x="88105" y="71078"/>
                </a:lnTo>
                <a:lnTo>
                  <a:pt x="93027" y="77865"/>
                </a:lnTo>
                <a:lnTo>
                  <a:pt x="98848" y="83660"/>
                </a:lnTo>
                <a:lnTo>
                  <a:pt x="105268" y="88794"/>
                </a:lnTo>
                <a:lnTo>
                  <a:pt x="112089" y="93486"/>
                </a:lnTo>
                <a:lnTo>
                  <a:pt x="119176" y="100424"/>
                </a:lnTo>
                <a:lnTo>
                  <a:pt x="126440" y="108860"/>
                </a:lnTo>
                <a:lnTo>
                  <a:pt x="133824" y="118293"/>
                </a:lnTo>
                <a:lnTo>
                  <a:pt x="141285" y="127122"/>
                </a:lnTo>
                <a:lnTo>
                  <a:pt x="148800" y="135548"/>
                </a:lnTo>
                <a:lnTo>
                  <a:pt x="162653" y="150414"/>
                </a:lnTo>
                <a:lnTo>
                  <a:pt x="173044" y="161254"/>
                </a:lnTo>
                <a:lnTo>
                  <a:pt x="176322" y="165923"/>
                </a:lnTo>
                <a:lnTo>
                  <a:pt x="178508" y="170306"/>
                </a:lnTo>
                <a:lnTo>
                  <a:pt x="182879" y="1828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9"/>
          <p:cNvSpPr/>
          <p:nvPr/>
        </p:nvSpPr>
        <p:spPr>
          <a:xfrm>
            <a:off x="4972050" y="2788919"/>
            <a:ext cx="102871" cy="148591"/>
          </a:xfrm>
          <a:custGeom>
            <a:avLst/>
            <a:gdLst/>
            <a:ahLst/>
            <a:cxnLst/>
            <a:rect l="0" t="0" r="0" b="0"/>
            <a:pathLst>
              <a:path w="102871" h="148591">
                <a:moveTo>
                  <a:pt x="102870" y="0"/>
                </a:moveTo>
                <a:lnTo>
                  <a:pt x="80893" y="43954"/>
                </a:lnTo>
                <a:lnTo>
                  <a:pt x="72978" y="55973"/>
                </a:lnTo>
                <a:lnTo>
                  <a:pt x="63892" y="67795"/>
                </a:lnTo>
                <a:lnTo>
                  <a:pt x="54024" y="79487"/>
                </a:lnTo>
                <a:lnTo>
                  <a:pt x="44906" y="91092"/>
                </a:lnTo>
                <a:lnTo>
                  <a:pt x="36288" y="102638"/>
                </a:lnTo>
                <a:lnTo>
                  <a:pt x="28001" y="114145"/>
                </a:lnTo>
                <a:lnTo>
                  <a:pt x="21208" y="123087"/>
                </a:lnTo>
                <a:lnTo>
                  <a:pt x="15408" y="130318"/>
                </a:lnTo>
                <a:lnTo>
                  <a:pt x="0" y="148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0"/>
          <p:cNvSpPr/>
          <p:nvPr/>
        </p:nvSpPr>
        <p:spPr>
          <a:xfrm>
            <a:off x="4880609" y="2859559"/>
            <a:ext cx="251462" cy="20801"/>
          </a:xfrm>
          <a:custGeom>
            <a:avLst/>
            <a:gdLst/>
            <a:ahLst/>
            <a:cxnLst/>
            <a:rect l="0" t="0" r="0" b="0"/>
            <a:pathLst>
              <a:path w="251462" h="20801">
                <a:moveTo>
                  <a:pt x="0" y="20800"/>
                </a:moveTo>
                <a:lnTo>
                  <a:pt x="24272" y="14733"/>
                </a:lnTo>
                <a:lnTo>
                  <a:pt x="32691" y="11675"/>
                </a:lnTo>
                <a:lnTo>
                  <a:pt x="39574" y="8367"/>
                </a:lnTo>
                <a:lnTo>
                  <a:pt x="45433" y="4892"/>
                </a:lnTo>
                <a:lnTo>
                  <a:pt x="51879" y="2575"/>
                </a:lnTo>
                <a:lnTo>
                  <a:pt x="58716" y="1030"/>
                </a:lnTo>
                <a:lnTo>
                  <a:pt x="65815" y="0"/>
                </a:lnTo>
                <a:lnTo>
                  <a:pt x="73087" y="584"/>
                </a:lnTo>
                <a:lnTo>
                  <a:pt x="80475" y="2243"/>
                </a:lnTo>
                <a:lnTo>
                  <a:pt x="87940" y="4619"/>
                </a:lnTo>
                <a:lnTo>
                  <a:pt x="101807" y="6202"/>
                </a:lnTo>
                <a:lnTo>
                  <a:pt x="119941" y="7259"/>
                </a:lnTo>
                <a:lnTo>
                  <a:pt x="159988" y="8432"/>
                </a:lnTo>
                <a:lnTo>
                  <a:pt x="194719" y="8953"/>
                </a:lnTo>
                <a:lnTo>
                  <a:pt x="208553" y="10362"/>
                </a:lnTo>
                <a:lnTo>
                  <a:pt x="220316" y="12572"/>
                </a:lnTo>
                <a:lnTo>
                  <a:pt x="251461" y="208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1"/>
          <p:cNvSpPr/>
          <p:nvPr/>
        </p:nvSpPr>
        <p:spPr>
          <a:xfrm>
            <a:off x="5006340" y="2800350"/>
            <a:ext cx="11431" cy="160020"/>
          </a:xfrm>
          <a:custGeom>
            <a:avLst/>
            <a:gdLst/>
            <a:ahLst/>
            <a:cxnLst/>
            <a:rect l="0" t="0" r="0" b="0"/>
            <a:pathLst>
              <a:path w="11431" h="160020">
                <a:moveTo>
                  <a:pt x="11430" y="0"/>
                </a:moveTo>
                <a:lnTo>
                  <a:pt x="5362" y="12135"/>
                </a:lnTo>
                <a:lnTo>
                  <a:pt x="3574" y="18250"/>
                </a:lnTo>
                <a:lnTo>
                  <a:pt x="2382" y="24866"/>
                </a:lnTo>
                <a:lnTo>
                  <a:pt x="1588" y="31817"/>
                </a:lnTo>
                <a:lnTo>
                  <a:pt x="1059" y="44071"/>
                </a:lnTo>
                <a:lnTo>
                  <a:pt x="706" y="59861"/>
                </a:lnTo>
                <a:lnTo>
                  <a:pt x="0" y="16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2"/>
          <p:cNvSpPr/>
          <p:nvPr/>
        </p:nvSpPr>
        <p:spPr>
          <a:xfrm>
            <a:off x="7442195" y="2731769"/>
            <a:ext cx="273056" cy="720091"/>
          </a:xfrm>
          <a:custGeom>
            <a:avLst/>
            <a:gdLst/>
            <a:ahLst/>
            <a:cxnLst/>
            <a:rect l="0" t="0" r="0" b="0"/>
            <a:pathLst>
              <a:path w="273056" h="720091">
                <a:moveTo>
                  <a:pt x="67314" y="0"/>
                </a:moveTo>
                <a:lnTo>
                  <a:pt x="61247" y="12136"/>
                </a:lnTo>
                <a:lnTo>
                  <a:pt x="58268" y="28254"/>
                </a:lnTo>
                <a:lnTo>
                  <a:pt x="55674" y="50658"/>
                </a:lnTo>
                <a:lnTo>
                  <a:pt x="50287" y="81781"/>
                </a:lnTo>
                <a:lnTo>
                  <a:pt x="34047" y="165343"/>
                </a:lnTo>
                <a:lnTo>
                  <a:pt x="20355" y="251286"/>
                </a:lnTo>
                <a:lnTo>
                  <a:pt x="13148" y="300874"/>
                </a:lnTo>
                <a:lnTo>
                  <a:pt x="8344" y="339013"/>
                </a:lnTo>
                <a:lnTo>
                  <a:pt x="5141" y="369519"/>
                </a:lnTo>
                <a:lnTo>
                  <a:pt x="3005" y="394936"/>
                </a:lnTo>
                <a:lnTo>
                  <a:pt x="1581" y="419501"/>
                </a:lnTo>
                <a:lnTo>
                  <a:pt x="0" y="467115"/>
                </a:lnTo>
                <a:lnTo>
                  <a:pt x="849" y="486670"/>
                </a:lnTo>
                <a:lnTo>
                  <a:pt x="2683" y="503517"/>
                </a:lnTo>
                <a:lnTo>
                  <a:pt x="5177" y="518558"/>
                </a:lnTo>
                <a:lnTo>
                  <a:pt x="9380" y="531126"/>
                </a:lnTo>
                <a:lnTo>
                  <a:pt x="14721" y="542044"/>
                </a:lnTo>
                <a:lnTo>
                  <a:pt x="20822" y="551863"/>
                </a:lnTo>
                <a:lnTo>
                  <a:pt x="26159" y="560949"/>
                </a:lnTo>
                <a:lnTo>
                  <a:pt x="30988" y="569546"/>
                </a:lnTo>
                <a:lnTo>
                  <a:pt x="35477" y="577818"/>
                </a:lnTo>
                <a:lnTo>
                  <a:pt x="41010" y="585872"/>
                </a:lnTo>
                <a:lnTo>
                  <a:pt x="47238" y="593781"/>
                </a:lnTo>
                <a:lnTo>
                  <a:pt x="53930" y="601594"/>
                </a:lnTo>
                <a:lnTo>
                  <a:pt x="60931" y="609343"/>
                </a:lnTo>
                <a:lnTo>
                  <a:pt x="75484" y="624726"/>
                </a:lnTo>
                <a:lnTo>
                  <a:pt x="82921" y="631114"/>
                </a:lnTo>
                <a:lnTo>
                  <a:pt x="90418" y="636643"/>
                </a:lnTo>
                <a:lnTo>
                  <a:pt x="97957" y="641599"/>
                </a:lnTo>
                <a:lnTo>
                  <a:pt x="106793" y="646173"/>
                </a:lnTo>
                <a:lnTo>
                  <a:pt x="116494" y="650492"/>
                </a:lnTo>
                <a:lnTo>
                  <a:pt x="126770" y="654641"/>
                </a:lnTo>
                <a:lnTo>
                  <a:pt x="136161" y="659948"/>
                </a:lnTo>
                <a:lnTo>
                  <a:pt x="144963" y="666025"/>
                </a:lnTo>
                <a:lnTo>
                  <a:pt x="153370" y="672617"/>
                </a:lnTo>
                <a:lnTo>
                  <a:pt x="162784" y="678281"/>
                </a:lnTo>
                <a:lnTo>
                  <a:pt x="172871" y="683327"/>
                </a:lnTo>
                <a:lnTo>
                  <a:pt x="183406" y="687962"/>
                </a:lnTo>
                <a:lnTo>
                  <a:pt x="195508" y="692321"/>
                </a:lnTo>
                <a:lnTo>
                  <a:pt x="208658" y="696498"/>
                </a:lnTo>
                <a:lnTo>
                  <a:pt x="273055" y="7200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3"/>
          <p:cNvSpPr/>
          <p:nvPr/>
        </p:nvSpPr>
        <p:spPr>
          <a:xfrm>
            <a:off x="8858250" y="2805194"/>
            <a:ext cx="214864" cy="635236"/>
          </a:xfrm>
          <a:custGeom>
            <a:avLst/>
            <a:gdLst/>
            <a:ahLst/>
            <a:cxnLst/>
            <a:rect l="0" t="0" r="0" b="0"/>
            <a:pathLst>
              <a:path w="214864" h="635236">
                <a:moveTo>
                  <a:pt x="0" y="6585"/>
                </a:moveTo>
                <a:lnTo>
                  <a:pt x="18203" y="518"/>
                </a:lnTo>
                <a:lnTo>
                  <a:pt x="26105" y="0"/>
                </a:lnTo>
                <a:lnTo>
                  <a:pt x="33914" y="925"/>
                </a:lnTo>
                <a:lnTo>
                  <a:pt x="41658" y="2812"/>
                </a:lnTo>
                <a:lnTo>
                  <a:pt x="49362" y="5340"/>
                </a:lnTo>
                <a:lnTo>
                  <a:pt x="57038" y="8295"/>
                </a:lnTo>
                <a:lnTo>
                  <a:pt x="64695" y="11535"/>
                </a:lnTo>
                <a:lnTo>
                  <a:pt x="86750" y="21909"/>
                </a:lnTo>
                <a:lnTo>
                  <a:pt x="99742" y="28231"/>
                </a:lnTo>
                <a:lnTo>
                  <a:pt x="110945" y="34986"/>
                </a:lnTo>
                <a:lnTo>
                  <a:pt x="120953" y="42029"/>
                </a:lnTo>
                <a:lnTo>
                  <a:pt x="130166" y="49265"/>
                </a:lnTo>
                <a:lnTo>
                  <a:pt x="137576" y="56628"/>
                </a:lnTo>
                <a:lnTo>
                  <a:pt x="143788" y="64077"/>
                </a:lnTo>
                <a:lnTo>
                  <a:pt x="149198" y="71583"/>
                </a:lnTo>
                <a:lnTo>
                  <a:pt x="168949" y="100351"/>
                </a:lnTo>
                <a:lnTo>
                  <a:pt x="174862" y="109736"/>
                </a:lnTo>
                <a:lnTo>
                  <a:pt x="180075" y="118532"/>
                </a:lnTo>
                <a:lnTo>
                  <a:pt x="184819" y="126937"/>
                </a:lnTo>
                <a:lnTo>
                  <a:pt x="189253" y="140160"/>
                </a:lnTo>
                <a:lnTo>
                  <a:pt x="193478" y="156595"/>
                </a:lnTo>
                <a:lnTo>
                  <a:pt x="197565" y="175172"/>
                </a:lnTo>
                <a:lnTo>
                  <a:pt x="205493" y="216133"/>
                </a:lnTo>
                <a:lnTo>
                  <a:pt x="209385" y="237724"/>
                </a:lnTo>
                <a:lnTo>
                  <a:pt x="211980" y="259738"/>
                </a:lnTo>
                <a:lnTo>
                  <a:pt x="213710" y="282034"/>
                </a:lnTo>
                <a:lnTo>
                  <a:pt x="214863" y="304517"/>
                </a:lnTo>
                <a:lnTo>
                  <a:pt x="214362" y="327127"/>
                </a:lnTo>
                <a:lnTo>
                  <a:pt x="212758" y="349820"/>
                </a:lnTo>
                <a:lnTo>
                  <a:pt x="204433" y="424938"/>
                </a:lnTo>
                <a:lnTo>
                  <a:pt x="201059" y="453127"/>
                </a:lnTo>
                <a:lnTo>
                  <a:pt x="196268" y="477000"/>
                </a:lnTo>
                <a:lnTo>
                  <a:pt x="190535" y="497995"/>
                </a:lnTo>
                <a:lnTo>
                  <a:pt x="184174" y="517072"/>
                </a:lnTo>
                <a:lnTo>
                  <a:pt x="178662" y="532330"/>
                </a:lnTo>
                <a:lnTo>
                  <a:pt x="173718" y="545042"/>
                </a:lnTo>
                <a:lnTo>
                  <a:pt x="169151" y="556056"/>
                </a:lnTo>
                <a:lnTo>
                  <a:pt x="164838" y="564669"/>
                </a:lnTo>
                <a:lnTo>
                  <a:pt x="160692" y="571682"/>
                </a:lnTo>
                <a:lnTo>
                  <a:pt x="156657" y="577626"/>
                </a:lnTo>
                <a:lnTo>
                  <a:pt x="152699" y="584129"/>
                </a:lnTo>
                <a:lnTo>
                  <a:pt x="148789" y="591004"/>
                </a:lnTo>
                <a:lnTo>
                  <a:pt x="144912" y="598128"/>
                </a:lnTo>
                <a:lnTo>
                  <a:pt x="141058" y="604147"/>
                </a:lnTo>
                <a:lnTo>
                  <a:pt x="137219" y="609430"/>
                </a:lnTo>
                <a:lnTo>
                  <a:pt x="133389" y="614222"/>
                </a:lnTo>
                <a:lnTo>
                  <a:pt x="128296" y="618686"/>
                </a:lnTo>
                <a:lnTo>
                  <a:pt x="122360" y="622933"/>
                </a:lnTo>
                <a:lnTo>
                  <a:pt x="102869" y="6352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4"/>
          <p:cNvSpPr/>
          <p:nvPr/>
        </p:nvSpPr>
        <p:spPr>
          <a:xfrm>
            <a:off x="8241029" y="3566159"/>
            <a:ext cx="228601" cy="205742"/>
          </a:xfrm>
          <a:custGeom>
            <a:avLst/>
            <a:gdLst/>
            <a:ahLst/>
            <a:cxnLst/>
            <a:rect l="0" t="0" r="0" b="0"/>
            <a:pathLst>
              <a:path w="228601" h="205742">
                <a:moveTo>
                  <a:pt x="0" y="0"/>
                </a:moveTo>
                <a:lnTo>
                  <a:pt x="18204" y="6069"/>
                </a:lnTo>
                <a:lnTo>
                  <a:pt x="24836" y="9126"/>
                </a:lnTo>
                <a:lnTo>
                  <a:pt x="30528" y="12434"/>
                </a:lnTo>
                <a:lnTo>
                  <a:pt x="35592" y="15909"/>
                </a:lnTo>
                <a:lnTo>
                  <a:pt x="40239" y="19496"/>
                </a:lnTo>
                <a:lnTo>
                  <a:pt x="44606" y="23158"/>
                </a:lnTo>
                <a:lnTo>
                  <a:pt x="48787" y="26868"/>
                </a:lnTo>
                <a:lnTo>
                  <a:pt x="52845" y="31883"/>
                </a:lnTo>
                <a:lnTo>
                  <a:pt x="56821" y="37765"/>
                </a:lnTo>
                <a:lnTo>
                  <a:pt x="60741" y="44227"/>
                </a:lnTo>
                <a:lnTo>
                  <a:pt x="64623" y="51075"/>
                </a:lnTo>
                <a:lnTo>
                  <a:pt x="72325" y="65457"/>
                </a:lnTo>
                <a:lnTo>
                  <a:pt x="77427" y="72848"/>
                </a:lnTo>
                <a:lnTo>
                  <a:pt x="83368" y="80316"/>
                </a:lnTo>
                <a:lnTo>
                  <a:pt x="89869" y="87834"/>
                </a:lnTo>
                <a:lnTo>
                  <a:pt x="100479" y="99574"/>
                </a:lnTo>
                <a:lnTo>
                  <a:pt x="110697" y="110295"/>
                </a:lnTo>
                <a:lnTo>
                  <a:pt x="123706" y="123527"/>
                </a:lnTo>
                <a:lnTo>
                  <a:pt x="133271" y="131881"/>
                </a:lnTo>
                <a:lnTo>
                  <a:pt x="144728" y="141261"/>
                </a:lnTo>
                <a:lnTo>
                  <a:pt x="157445" y="151324"/>
                </a:lnTo>
                <a:lnTo>
                  <a:pt x="168463" y="159303"/>
                </a:lnTo>
                <a:lnTo>
                  <a:pt x="178350" y="165892"/>
                </a:lnTo>
                <a:lnTo>
                  <a:pt x="187480" y="171555"/>
                </a:lnTo>
                <a:lnTo>
                  <a:pt x="194836" y="176600"/>
                </a:lnTo>
                <a:lnTo>
                  <a:pt x="201011" y="181233"/>
                </a:lnTo>
                <a:lnTo>
                  <a:pt x="206398" y="185593"/>
                </a:lnTo>
                <a:lnTo>
                  <a:pt x="211258" y="189769"/>
                </a:lnTo>
                <a:lnTo>
                  <a:pt x="215770" y="193822"/>
                </a:lnTo>
                <a:lnTo>
                  <a:pt x="228600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5"/>
          <p:cNvSpPr/>
          <p:nvPr/>
        </p:nvSpPr>
        <p:spPr>
          <a:xfrm>
            <a:off x="8263890" y="3559574"/>
            <a:ext cx="205740" cy="200897"/>
          </a:xfrm>
          <a:custGeom>
            <a:avLst/>
            <a:gdLst/>
            <a:ahLst/>
            <a:cxnLst/>
            <a:rect l="0" t="0" r="0" b="0"/>
            <a:pathLst>
              <a:path w="205740" h="200897">
                <a:moveTo>
                  <a:pt x="205739" y="6585"/>
                </a:moveTo>
                <a:lnTo>
                  <a:pt x="199672" y="518"/>
                </a:lnTo>
                <a:lnTo>
                  <a:pt x="196614" y="0"/>
                </a:lnTo>
                <a:lnTo>
                  <a:pt x="193306" y="925"/>
                </a:lnTo>
                <a:lnTo>
                  <a:pt x="189831" y="2812"/>
                </a:lnTo>
                <a:lnTo>
                  <a:pt x="186243" y="5340"/>
                </a:lnTo>
                <a:lnTo>
                  <a:pt x="182582" y="8295"/>
                </a:lnTo>
                <a:lnTo>
                  <a:pt x="178872" y="11535"/>
                </a:lnTo>
                <a:lnTo>
                  <a:pt x="161201" y="25295"/>
                </a:lnTo>
                <a:lnTo>
                  <a:pt x="149377" y="34299"/>
                </a:lnTo>
                <a:lnTo>
                  <a:pt x="137685" y="45381"/>
                </a:lnTo>
                <a:lnTo>
                  <a:pt x="126080" y="57849"/>
                </a:lnTo>
                <a:lnTo>
                  <a:pt x="114533" y="71241"/>
                </a:lnTo>
                <a:lnTo>
                  <a:pt x="104296" y="81439"/>
                </a:lnTo>
                <a:lnTo>
                  <a:pt x="94930" y="89508"/>
                </a:lnTo>
                <a:lnTo>
                  <a:pt x="86146" y="96157"/>
                </a:lnTo>
                <a:lnTo>
                  <a:pt x="79021" y="103130"/>
                </a:lnTo>
                <a:lnTo>
                  <a:pt x="73001" y="110319"/>
                </a:lnTo>
                <a:lnTo>
                  <a:pt x="67716" y="117651"/>
                </a:lnTo>
                <a:lnTo>
                  <a:pt x="61654" y="125079"/>
                </a:lnTo>
                <a:lnTo>
                  <a:pt x="55072" y="132571"/>
                </a:lnTo>
                <a:lnTo>
                  <a:pt x="42256" y="146399"/>
                </a:lnTo>
                <a:lnTo>
                  <a:pt x="37061" y="151864"/>
                </a:lnTo>
                <a:lnTo>
                  <a:pt x="0" y="2008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6"/>
          <p:cNvSpPr/>
          <p:nvPr/>
        </p:nvSpPr>
        <p:spPr>
          <a:xfrm>
            <a:off x="8149590" y="3669044"/>
            <a:ext cx="388620" cy="34277"/>
          </a:xfrm>
          <a:custGeom>
            <a:avLst/>
            <a:gdLst/>
            <a:ahLst/>
            <a:cxnLst/>
            <a:rect l="0" t="0" r="0" b="0"/>
            <a:pathLst>
              <a:path w="388620" h="34277">
                <a:moveTo>
                  <a:pt x="0" y="34276"/>
                </a:moveTo>
                <a:lnTo>
                  <a:pt x="12135" y="22140"/>
                </a:lnTo>
                <a:lnTo>
                  <a:pt x="18250" y="18565"/>
                </a:lnTo>
                <a:lnTo>
                  <a:pt x="24866" y="16182"/>
                </a:lnTo>
                <a:lnTo>
                  <a:pt x="41531" y="12264"/>
                </a:lnTo>
                <a:lnTo>
                  <a:pt x="65872" y="6289"/>
                </a:lnTo>
                <a:lnTo>
                  <a:pt x="78204" y="4188"/>
                </a:lnTo>
                <a:lnTo>
                  <a:pt x="90236" y="2787"/>
                </a:lnTo>
                <a:lnTo>
                  <a:pt x="102067" y="1853"/>
                </a:lnTo>
                <a:lnTo>
                  <a:pt x="116304" y="1231"/>
                </a:lnTo>
                <a:lnTo>
                  <a:pt x="164142" y="354"/>
                </a:lnTo>
                <a:lnTo>
                  <a:pt x="315583" y="0"/>
                </a:lnTo>
                <a:lnTo>
                  <a:pt x="328499" y="1265"/>
                </a:lnTo>
                <a:lnTo>
                  <a:pt x="340919" y="3379"/>
                </a:lnTo>
                <a:lnTo>
                  <a:pt x="353009" y="6057"/>
                </a:lnTo>
                <a:lnTo>
                  <a:pt x="362340" y="7843"/>
                </a:lnTo>
                <a:lnTo>
                  <a:pt x="369829" y="9034"/>
                </a:lnTo>
                <a:lnTo>
                  <a:pt x="388619" y="114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7"/>
          <p:cNvSpPr/>
          <p:nvPr/>
        </p:nvSpPr>
        <p:spPr>
          <a:xfrm>
            <a:off x="8332469" y="3520439"/>
            <a:ext cx="114301" cy="365762"/>
          </a:xfrm>
          <a:custGeom>
            <a:avLst/>
            <a:gdLst/>
            <a:ahLst/>
            <a:cxnLst/>
            <a:rect l="0" t="0" r="0" b="0"/>
            <a:pathLst>
              <a:path w="114301" h="365762">
                <a:moveTo>
                  <a:pt x="0" y="0"/>
                </a:moveTo>
                <a:lnTo>
                  <a:pt x="37886" y="75772"/>
                </a:lnTo>
                <a:lnTo>
                  <a:pt x="44308" y="92425"/>
                </a:lnTo>
                <a:lnTo>
                  <a:pt x="48589" y="107337"/>
                </a:lnTo>
                <a:lnTo>
                  <a:pt x="67595" y="201119"/>
                </a:lnTo>
                <a:lnTo>
                  <a:pt x="74273" y="230600"/>
                </a:lnTo>
                <a:lnTo>
                  <a:pt x="88467" y="287062"/>
                </a:lnTo>
                <a:lnTo>
                  <a:pt x="94539" y="308215"/>
                </a:lnTo>
                <a:lnTo>
                  <a:pt x="99856" y="324857"/>
                </a:lnTo>
                <a:lnTo>
                  <a:pt x="114300" y="3657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8"/>
          <p:cNvSpPr/>
          <p:nvPr/>
        </p:nvSpPr>
        <p:spPr>
          <a:xfrm>
            <a:off x="8618219" y="3531887"/>
            <a:ext cx="251461" cy="285510"/>
          </a:xfrm>
          <a:custGeom>
            <a:avLst/>
            <a:gdLst/>
            <a:ahLst/>
            <a:cxnLst/>
            <a:rect l="0" t="0" r="0" b="0"/>
            <a:pathLst>
              <a:path w="251461" h="285510">
                <a:moveTo>
                  <a:pt x="0" y="45702"/>
                </a:moveTo>
                <a:lnTo>
                  <a:pt x="37828" y="7875"/>
                </a:lnTo>
                <a:lnTo>
                  <a:pt x="42999" y="5244"/>
                </a:lnTo>
                <a:lnTo>
                  <a:pt x="48986" y="3491"/>
                </a:lnTo>
                <a:lnTo>
                  <a:pt x="55517" y="2321"/>
                </a:lnTo>
                <a:lnTo>
                  <a:pt x="62412" y="1542"/>
                </a:lnTo>
                <a:lnTo>
                  <a:pt x="69548" y="1022"/>
                </a:lnTo>
                <a:lnTo>
                  <a:pt x="76845" y="675"/>
                </a:lnTo>
                <a:lnTo>
                  <a:pt x="91727" y="290"/>
                </a:lnTo>
                <a:lnTo>
                  <a:pt x="144798" y="0"/>
                </a:lnTo>
                <a:lnTo>
                  <a:pt x="151141" y="1264"/>
                </a:lnTo>
                <a:lnTo>
                  <a:pt x="156641" y="3377"/>
                </a:lnTo>
                <a:lnTo>
                  <a:pt x="161577" y="6055"/>
                </a:lnTo>
                <a:lnTo>
                  <a:pt x="180660" y="15893"/>
                </a:lnTo>
                <a:lnTo>
                  <a:pt x="186481" y="19479"/>
                </a:lnTo>
                <a:lnTo>
                  <a:pt x="191631" y="23140"/>
                </a:lnTo>
                <a:lnTo>
                  <a:pt x="196334" y="26851"/>
                </a:lnTo>
                <a:lnTo>
                  <a:pt x="199469" y="31865"/>
                </a:lnTo>
                <a:lnTo>
                  <a:pt x="201560" y="37747"/>
                </a:lnTo>
                <a:lnTo>
                  <a:pt x="202954" y="44209"/>
                </a:lnTo>
                <a:lnTo>
                  <a:pt x="203882" y="49787"/>
                </a:lnTo>
                <a:lnTo>
                  <a:pt x="204502" y="54775"/>
                </a:lnTo>
                <a:lnTo>
                  <a:pt x="204914" y="59371"/>
                </a:lnTo>
                <a:lnTo>
                  <a:pt x="205190" y="64975"/>
                </a:lnTo>
                <a:lnTo>
                  <a:pt x="205495" y="77974"/>
                </a:lnTo>
                <a:lnTo>
                  <a:pt x="205667" y="99573"/>
                </a:lnTo>
                <a:lnTo>
                  <a:pt x="204423" y="107017"/>
                </a:lnTo>
                <a:lnTo>
                  <a:pt x="202322" y="114519"/>
                </a:lnTo>
                <a:lnTo>
                  <a:pt x="199652" y="122060"/>
                </a:lnTo>
                <a:lnTo>
                  <a:pt x="196601" y="129627"/>
                </a:lnTo>
                <a:lnTo>
                  <a:pt x="193298" y="137213"/>
                </a:lnTo>
                <a:lnTo>
                  <a:pt x="189825" y="144809"/>
                </a:lnTo>
                <a:lnTo>
                  <a:pt x="184970" y="152414"/>
                </a:lnTo>
                <a:lnTo>
                  <a:pt x="179194" y="160023"/>
                </a:lnTo>
                <a:lnTo>
                  <a:pt x="172802" y="167636"/>
                </a:lnTo>
                <a:lnTo>
                  <a:pt x="167272" y="175252"/>
                </a:lnTo>
                <a:lnTo>
                  <a:pt x="162315" y="182869"/>
                </a:lnTo>
                <a:lnTo>
                  <a:pt x="157740" y="190486"/>
                </a:lnTo>
                <a:lnTo>
                  <a:pt x="110029" y="263432"/>
                </a:lnTo>
                <a:lnTo>
                  <a:pt x="107643" y="268326"/>
                </a:lnTo>
                <a:lnTo>
                  <a:pt x="104992" y="277149"/>
                </a:lnTo>
                <a:lnTo>
                  <a:pt x="103499" y="283189"/>
                </a:lnTo>
                <a:lnTo>
                  <a:pt x="104560" y="284037"/>
                </a:lnTo>
                <a:lnTo>
                  <a:pt x="109125" y="284979"/>
                </a:lnTo>
                <a:lnTo>
                  <a:pt x="115387" y="285398"/>
                </a:lnTo>
                <a:lnTo>
                  <a:pt x="118835" y="285509"/>
                </a:lnTo>
                <a:lnTo>
                  <a:pt x="122404" y="284314"/>
                </a:lnTo>
                <a:lnTo>
                  <a:pt x="129755" y="279598"/>
                </a:lnTo>
                <a:lnTo>
                  <a:pt x="137303" y="277833"/>
                </a:lnTo>
                <a:lnTo>
                  <a:pt x="147415" y="276656"/>
                </a:lnTo>
                <a:lnTo>
                  <a:pt x="159238" y="275872"/>
                </a:lnTo>
                <a:lnTo>
                  <a:pt x="170929" y="275348"/>
                </a:lnTo>
                <a:lnTo>
                  <a:pt x="194079" y="274767"/>
                </a:lnTo>
                <a:lnTo>
                  <a:pt x="251460" y="2743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9"/>
          <p:cNvSpPr/>
          <p:nvPr/>
        </p:nvSpPr>
        <p:spPr>
          <a:xfrm>
            <a:off x="4423409" y="2640329"/>
            <a:ext cx="525782" cy="377191"/>
          </a:xfrm>
          <a:custGeom>
            <a:avLst/>
            <a:gdLst/>
            <a:ahLst/>
            <a:cxnLst/>
            <a:rect l="0" t="0" r="0" b="0"/>
            <a:pathLst>
              <a:path w="525782" h="377191">
                <a:moveTo>
                  <a:pt x="525781" y="0"/>
                </a:moveTo>
                <a:lnTo>
                  <a:pt x="507577" y="6068"/>
                </a:lnTo>
                <a:lnTo>
                  <a:pt x="495253" y="12434"/>
                </a:lnTo>
                <a:lnTo>
                  <a:pt x="481176" y="23158"/>
                </a:lnTo>
                <a:lnTo>
                  <a:pt x="471666" y="30613"/>
                </a:lnTo>
                <a:lnTo>
                  <a:pt x="458973" y="38159"/>
                </a:lnTo>
                <a:lnTo>
                  <a:pt x="444865" y="49133"/>
                </a:lnTo>
                <a:lnTo>
                  <a:pt x="437547" y="55616"/>
                </a:lnTo>
                <a:lnTo>
                  <a:pt x="423778" y="66287"/>
                </a:lnTo>
                <a:lnTo>
                  <a:pt x="384773" y="95078"/>
                </a:lnTo>
                <a:lnTo>
                  <a:pt x="351351" y="118880"/>
                </a:lnTo>
                <a:lnTo>
                  <a:pt x="337104" y="128784"/>
                </a:lnTo>
                <a:lnTo>
                  <a:pt x="325066" y="139196"/>
                </a:lnTo>
                <a:lnTo>
                  <a:pt x="314501" y="149947"/>
                </a:lnTo>
                <a:lnTo>
                  <a:pt x="304917" y="160925"/>
                </a:lnTo>
                <a:lnTo>
                  <a:pt x="288368" y="175864"/>
                </a:lnTo>
                <a:lnTo>
                  <a:pt x="267176" y="193442"/>
                </a:lnTo>
                <a:lnTo>
                  <a:pt x="242887" y="212782"/>
                </a:lnTo>
                <a:lnTo>
                  <a:pt x="220345" y="229485"/>
                </a:lnTo>
                <a:lnTo>
                  <a:pt x="198967" y="244430"/>
                </a:lnTo>
                <a:lnTo>
                  <a:pt x="178365" y="258203"/>
                </a:lnTo>
                <a:lnTo>
                  <a:pt x="162090" y="269926"/>
                </a:lnTo>
                <a:lnTo>
                  <a:pt x="148700" y="280281"/>
                </a:lnTo>
                <a:lnTo>
                  <a:pt x="137234" y="289724"/>
                </a:lnTo>
                <a:lnTo>
                  <a:pt x="127050" y="297290"/>
                </a:lnTo>
                <a:lnTo>
                  <a:pt x="117720" y="303603"/>
                </a:lnTo>
                <a:lnTo>
                  <a:pt x="101850" y="314005"/>
                </a:lnTo>
                <a:lnTo>
                  <a:pt x="90563" y="322861"/>
                </a:lnTo>
                <a:lnTo>
                  <a:pt x="77927" y="331031"/>
                </a:lnTo>
                <a:lnTo>
                  <a:pt x="63845" y="338895"/>
                </a:lnTo>
                <a:lnTo>
                  <a:pt x="49119" y="346624"/>
                </a:lnTo>
                <a:lnTo>
                  <a:pt x="34108" y="357679"/>
                </a:lnTo>
                <a:lnTo>
                  <a:pt x="20239" y="368518"/>
                </a:lnTo>
                <a:lnTo>
                  <a:pt x="14763" y="371409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0"/>
          <p:cNvSpPr/>
          <p:nvPr/>
        </p:nvSpPr>
        <p:spPr>
          <a:xfrm>
            <a:off x="5749290" y="3394709"/>
            <a:ext cx="605790" cy="411481"/>
          </a:xfrm>
          <a:custGeom>
            <a:avLst/>
            <a:gdLst/>
            <a:ahLst/>
            <a:cxnLst/>
            <a:rect l="0" t="0" r="0" b="0"/>
            <a:pathLst>
              <a:path w="605790" h="411481">
                <a:moveTo>
                  <a:pt x="605789" y="0"/>
                </a:moveTo>
                <a:lnTo>
                  <a:pt x="581519" y="6069"/>
                </a:lnTo>
                <a:lnTo>
                  <a:pt x="566215" y="12434"/>
                </a:lnTo>
                <a:lnTo>
                  <a:pt x="553911" y="19496"/>
                </a:lnTo>
                <a:lnTo>
                  <a:pt x="539976" y="26868"/>
                </a:lnTo>
                <a:lnTo>
                  <a:pt x="521929" y="37765"/>
                </a:lnTo>
                <a:lnTo>
                  <a:pt x="511783" y="44227"/>
                </a:lnTo>
                <a:lnTo>
                  <a:pt x="499939" y="51075"/>
                </a:lnTo>
                <a:lnTo>
                  <a:pt x="473231" y="65457"/>
                </a:lnTo>
                <a:lnTo>
                  <a:pt x="455187" y="76658"/>
                </a:lnTo>
                <a:lnTo>
                  <a:pt x="434268" y="90475"/>
                </a:lnTo>
                <a:lnTo>
                  <a:pt x="391128" y="120222"/>
                </a:lnTo>
                <a:lnTo>
                  <a:pt x="338281" y="158388"/>
                </a:lnTo>
                <a:lnTo>
                  <a:pt x="306133" y="182155"/>
                </a:lnTo>
                <a:lnTo>
                  <a:pt x="290449" y="192557"/>
                </a:lnTo>
                <a:lnTo>
                  <a:pt x="274912" y="202031"/>
                </a:lnTo>
                <a:lnTo>
                  <a:pt x="259475" y="210887"/>
                </a:lnTo>
                <a:lnTo>
                  <a:pt x="245373" y="220602"/>
                </a:lnTo>
                <a:lnTo>
                  <a:pt x="232161" y="230888"/>
                </a:lnTo>
                <a:lnTo>
                  <a:pt x="219545" y="241555"/>
                </a:lnTo>
                <a:lnTo>
                  <a:pt x="168272" y="280502"/>
                </a:lnTo>
                <a:lnTo>
                  <a:pt x="135041" y="305111"/>
                </a:lnTo>
                <a:lnTo>
                  <a:pt x="109077" y="325327"/>
                </a:lnTo>
                <a:lnTo>
                  <a:pt x="87958" y="342615"/>
                </a:lnTo>
                <a:lnTo>
                  <a:pt x="70069" y="357951"/>
                </a:lnTo>
                <a:lnTo>
                  <a:pt x="54332" y="370714"/>
                </a:lnTo>
                <a:lnTo>
                  <a:pt x="40031" y="38176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1"/>
          <p:cNvSpPr/>
          <p:nvPr/>
        </p:nvSpPr>
        <p:spPr>
          <a:xfrm>
            <a:off x="5385795" y="4069080"/>
            <a:ext cx="315338" cy="397587"/>
          </a:xfrm>
          <a:custGeom>
            <a:avLst/>
            <a:gdLst/>
            <a:ahLst/>
            <a:cxnLst/>
            <a:rect l="0" t="0" r="0" b="0"/>
            <a:pathLst>
              <a:path w="315338" h="397587">
                <a:moveTo>
                  <a:pt x="77745" y="22859"/>
                </a:moveTo>
                <a:lnTo>
                  <a:pt x="95948" y="16792"/>
                </a:lnTo>
                <a:lnTo>
                  <a:pt x="103850" y="15004"/>
                </a:lnTo>
                <a:lnTo>
                  <a:pt x="111658" y="13813"/>
                </a:lnTo>
                <a:lnTo>
                  <a:pt x="119404" y="13018"/>
                </a:lnTo>
                <a:lnTo>
                  <a:pt x="148330" y="8749"/>
                </a:lnTo>
                <a:lnTo>
                  <a:pt x="166711" y="5832"/>
                </a:lnTo>
                <a:lnTo>
                  <a:pt x="184046" y="3888"/>
                </a:lnTo>
                <a:lnTo>
                  <a:pt x="200682" y="2592"/>
                </a:lnTo>
                <a:lnTo>
                  <a:pt x="231443" y="1152"/>
                </a:lnTo>
                <a:lnTo>
                  <a:pt x="277144" y="101"/>
                </a:lnTo>
                <a:lnTo>
                  <a:pt x="271587" y="29"/>
                </a:lnTo>
                <a:lnTo>
                  <a:pt x="157875" y="0"/>
                </a:lnTo>
                <a:lnTo>
                  <a:pt x="145135" y="1270"/>
                </a:lnTo>
                <a:lnTo>
                  <a:pt x="135372" y="3386"/>
                </a:lnTo>
                <a:lnTo>
                  <a:pt x="127592" y="6067"/>
                </a:lnTo>
                <a:lnTo>
                  <a:pt x="121137" y="7855"/>
                </a:lnTo>
                <a:lnTo>
                  <a:pt x="115563" y="9046"/>
                </a:lnTo>
                <a:lnTo>
                  <a:pt x="110576" y="9841"/>
                </a:lnTo>
                <a:lnTo>
                  <a:pt x="101650" y="14110"/>
                </a:lnTo>
                <a:lnTo>
                  <a:pt x="90909" y="21511"/>
                </a:lnTo>
                <a:lnTo>
                  <a:pt x="73436" y="33267"/>
                </a:lnTo>
                <a:lnTo>
                  <a:pt x="65982" y="38688"/>
                </a:lnTo>
                <a:lnTo>
                  <a:pt x="59743" y="43572"/>
                </a:lnTo>
                <a:lnTo>
                  <a:pt x="54313" y="48098"/>
                </a:lnTo>
                <a:lnTo>
                  <a:pt x="44894" y="59900"/>
                </a:lnTo>
                <a:lnTo>
                  <a:pt x="40604" y="66603"/>
                </a:lnTo>
                <a:lnTo>
                  <a:pt x="36474" y="73612"/>
                </a:lnTo>
                <a:lnTo>
                  <a:pt x="32451" y="80824"/>
                </a:lnTo>
                <a:lnTo>
                  <a:pt x="24594" y="95611"/>
                </a:lnTo>
                <a:lnTo>
                  <a:pt x="16869" y="110650"/>
                </a:lnTo>
                <a:lnTo>
                  <a:pt x="13031" y="120757"/>
                </a:lnTo>
                <a:lnTo>
                  <a:pt x="9202" y="132574"/>
                </a:lnTo>
                <a:lnTo>
                  <a:pt x="5380" y="145533"/>
                </a:lnTo>
                <a:lnTo>
                  <a:pt x="2831" y="157982"/>
                </a:lnTo>
                <a:lnTo>
                  <a:pt x="1132" y="170091"/>
                </a:lnTo>
                <a:lnTo>
                  <a:pt x="0" y="181974"/>
                </a:lnTo>
                <a:lnTo>
                  <a:pt x="514" y="191166"/>
                </a:lnTo>
                <a:lnTo>
                  <a:pt x="2128" y="198564"/>
                </a:lnTo>
                <a:lnTo>
                  <a:pt x="7307" y="210170"/>
                </a:lnTo>
                <a:lnTo>
                  <a:pt x="13842" y="219562"/>
                </a:lnTo>
                <a:lnTo>
                  <a:pt x="17363" y="222575"/>
                </a:lnTo>
                <a:lnTo>
                  <a:pt x="20980" y="224583"/>
                </a:lnTo>
                <a:lnTo>
                  <a:pt x="28386" y="226814"/>
                </a:lnTo>
                <a:lnTo>
                  <a:pt x="35911" y="227806"/>
                </a:lnTo>
                <a:lnTo>
                  <a:pt x="40966" y="228071"/>
                </a:lnTo>
                <a:lnTo>
                  <a:pt x="53355" y="228364"/>
                </a:lnTo>
                <a:lnTo>
                  <a:pt x="60215" y="227173"/>
                </a:lnTo>
                <a:lnTo>
                  <a:pt x="67328" y="225109"/>
                </a:lnTo>
                <a:lnTo>
                  <a:pt x="74610" y="222462"/>
                </a:lnTo>
                <a:lnTo>
                  <a:pt x="82005" y="219428"/>
                </a:lnTo>
                <a:lnTo>
                  <a:pt x="89475" y="216135"/>
                </a:lnTo>
                <a:lnTo>
                  <a:pt x="96995" y="212670"/>
                </a:lnTo>
                <a:lnTo>
                  <a:pt x="105818" y="209090"/>
                </a:lnTo>
                <a:lnTo>
                  <a:pt x="115510" y="205433"/>
                </a:lnTo>
                <a:lnTo>
                  <a:pt x="125782" y="201725"/>
                </a:lnTo>
                <a:lnTo>
                  <a:pt x="135169" y="199253"/>
                </a:lnTo>
                <a:lnTo>
                  <a:pt x="143968" y="197605"/>
                </a:lnTo>
                <a:lnTo>
                  <a:pt x="152373" y="196506"/>
                </a:lnTo>
                <a:lnTo>
                  <a:pt x="178646" y="191899"/>
                </a:lnTo>
                <a:lnTo>
                  <a:pt x="194542" y="188893"/>
                </a:lnTo>
                <a:lnTo>
                  <a:pt x="208950" y="186888"/>
                </a:lnTo>
                <a:lnTo>
                  <a:pt x="222365" y="185552"/>
                </a:lnTo>
                <a:lnTo>
                  <a:pt x="244890" y="184068"/>
                </a:lnTo>
                <a:lnTo>
                  <a:pt x="259135" y="183408"/>
                </a:lnTo>
                <a:lnTo>
                  <a:pt x="265982" y="184501"/>
                </a:lnTo>
                <a:lnTo>
                  <a:pt x="273086" y="186501"/>
                </a:lnTo>
                <a:lnTo>
                  <a:pt x="280362" y="189104"/>
                </a:lnTo>
                <a:lnTo>
                  <a:pt x="286483" y="192109"/>
                </a:lnTo>
                <a:lnTo>
                  <a:pt x="291834" y="195382"/>
                </a:lnTo>
                <a:lnTo>
                  <a:pt x="301165" y="202406"/>
                </a:lnTo>
                <a:lnTo>
                  <a:pt x="309546" y="209761"/>
                </a:lnTo>
                <a:lnTo>
                  <a:pt x="312289" y="214771"/>
                </a:lnTo>
                <a:lnTo>
                  <a:pt x="315337" y="227110"/>
                </a:lnTo>
                <a:lnTo>
                  <a:pt x="314879" y="233956"/>
                </a:lnTo>
                <a:lnTo>
                  <a:pt x="313304" y="241061"/>
                </a:lnTo>
                <a:lnTo>
                  <a:pt x="310984" y="248337"/>
                </a:lnTo>
                <a:lnTo>
                  <a:pt x="305628" y="258268"/>
                </a:lnTo>
                <a:lnTo>
                  <a:pt x="298247" y="269969"/>
                </a:lnTo>
                <a:lnTo>
                  <a:pt x="289516" y="282849"/>
                </a:lnTo>
                <a:lnTo>
                  <a:pt x="281155" y="293976"/>
                </a:lnTo>
                <a:lnTo>
                  <a:pt x="273042" y="303934"/>
                </a:lnTo>
                <a:lnTo>
                  <a:pt x="265093" y="313112"/>
                </a:lnTo>
                <a:lnTo>
                  <a:pt x="257253" y="321771"/>
                </a:lnTo>
                <a:lnTo>
                  <a:pt x="241770" y="338166"/>
                </a:lnTo>
                <a:lnTo>
                  <a:pt x="218772" y="361676"/>
                </a:lnTo>
                <a:lnTo>
                  <a:pt x="209863" y="368117"/>
                </a:lnTo>
                <a:lnTo>
                  <a:pt x="200114" y="373681"/>
                </a:lnTo>
                <a:lnTo>
                  <a:pt x="163158" y="391736"/>
                </a:lnTo>
                <a:lnTo>
                  <a:pt x="155007" y="394508"/>
                </a:lnTo>
                <a:lnTo>
                  <a:pt x="147033" y="396355"/>
                </a:lnTo>
                <a:lnTo>
                  <a:pt x="139177" y="397586"/>
                </a:lnTo>
                <a:lnTo>
                  <a:pt x="133939" y="397138"/>
                </a:lnTo>
                <a:lnTo>
                  <a:pt x="130448" y="395568"/>
                </a:lnTo>
                <a:lnTo>
                  <a:pt x="128120" y="393252"/>
                </a:lnTo>
                <a:lnTo>
                  <a:pt x="125298" y="391708"/>
                </a:lnTo>
                <a:lnTo>
                  <a:pt x="122147" y="390678"/>
                </a:lnTo>
                <a:lnTo>
                  <a:pt x="112034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2"/>
          <p:cNvSpPr/>
          <p:nvPr/>
        </p:nvSpPr>
        <p:spPr>
          <a:xfrm>
            <a:off x="5737859" y="4160520"/>
            <a:ext cx="240032" cy="297181"/>
          </a:xfrm>
          <a:custGeom>
            <a:avLst/>
            <a:gdLst/>
            <a:ahLst/>
            <a:cxnLst/>
            <a:rect l="0" t="0" r="0" b="0"/>
            <a:pathLst>
              <a:path w="240032" h="297181">
                <a:moveTo>
                  <a:pt x="0" y="0"/>
                </a:moveTo>
                <a:lnTo>
                  <a:pt x="18204" y="6067"/>
                </a:lnTo>
                <a:lnTo>
                  <a:pt x="24836" y="9125"/>
                </a:lnTo>
                <a:lnTo>
                  <a:pt x="30528" y="12433"/>
                </a:lnTo>
                <a:lnTo>
                  <a:pt x="35592" y="15909"/>
                </a:lnTo>
                <a:lnTo>
                  <a:pt x="41508" y="22035"/>
                </a:lnTo>
                <a:lnTo>
                  <a:pt x="47992" y="29930"/>
                </a:lnTo>
                <a:lnTo>
                  <a:pt x="54855" y="39003"/>
                </a:lnTo>
                <a:lnTo>
                  <a:pt x="61970" y="46322"/>
                </a:lnTo>
                <a:lnTo>
                  <a:pt x="69254" y="52471"/>
                </a:lnTo>
                <a:lnTo>
                  <a:pt x="76649" y="57841"/>
                </a:lnTo>
                <a:lnTo>
                  <a:pt x="82850" y="63960"/>
                </a:lnTo>
                <a:lnTo>
                  <a:pt x="88253" y="70580"/>
                </a:lnTo>
                <a:lnTo>
                  <a:pt x="93126" y="77533"/>
                </a:lnTo>
                <a:lnTo>
                  <a:pt x="98914" y="83439"/>
                </a:lnTo>
                <a:lnTo>
                  <a:pt x="105313" y="88645"/>
                </a:lnTo>
                <a:lnTo>
                  <a:pt x="112119" y="93387"/>
                </a:lnTo>
                <a:lnTo>
                  <a:pt x="119196" y="101627"/>
                </a:lnTo>
                <a:lnTo>
                  <a:pt x="126454" y="112202"/>
                </a:lnTo>
                <a:lnTo>
                  <a:pt x="133833" y="124331"/>
                </a:lnTo>
                <a:lnTo>
                  <a:pt x="140022" y="134957"/>
                </a:lnTo>
                <a:lnTo>
                  <a:pt x="150286" y="153537"/>
                </a:lnTo>
                <a:lnTo>
                  <a:pt x="156071" y="162048"/>
                </a:lnTo>
                <a:lnTo>
                  <a:pt x="162467" y="170262"/>
                </a:lnTo>
                <a:lnTo>
                  <a:pt x="169272" y="178278"/>
                </a:lnTo>
                <a:lnTo>
                  <a:pt x="175078" y="186162"/>
                </a:lnTo>
                <a:lnTo>
                  <a:pt x="180219" y="193958"/>
                </a:lnTo>
                <a:lnTo>
                  <a:pt x="184916" y="201695"/>
                </a:lnTo>
                <a:lnTo>
                  <a:pt x="189317" y="210663"/>
                </a:lnTo>
                <a:lnTo>
                  <a:pt x="193522" y="220452"/>
                </a:lnTo>
                <a:lnTo>
                  <a:pt x="197595" y="230787"/>
                </a:lnTo>
                <a:lnTo>
                  <a:pt x="202850" y="241488"/>
                </a:lnTo>
                <a:lnTo>
                  <a:pt x="208894" y="252432"/>
                </a:lnTo>
                <a:lnTo>
                  <a:pt x="240031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3"/>
          <p:cNvSpPr/>
          <p:nvPr/>
        </p:nvSpPr>
        <p:spPr>
          <a:xfrm>
            <a:off x="5737859" y="4137659"/>
            <a:ext cx="240032" cy="297181"/>
          </a:xfrm>
          <a:custGeom>
            <a:avLst/>
            <a:gdLst/>
            <a:ahLst/>
            <a:cxnLst/>
            <a:rect l="0" t="0" r="0" b="0"/>
            <a:pathLst>
              <a:path w="240032" h="297181">
                <a:moveTo>
                  <a:pt x="240031" y="0"/>
                </a:moveTo>
                <a:lnTo>
                  <a:pt x="227895" y="18204"/>
                </a:lnTo>
                <a:lnTo>
                  <a:pt x="221780" y="26106"/>
                </a:lnTo>
                <a:lnTo>
                  <a:pt x="215164" y="33914"/>
                </a:lnTo>
                <a:lnTo>
                  <a:pt x="208213" y="41659"/>
                </a:lnTo>
                <a:lnTo>
                  <a:pt x="199769" y="51903"/>
                </a:lnTo>
                <a:lnTo>
                  <a:pt x="180227" y="76832"/>
                </a:lnTo>
                <a:lnTo>
                  <a:pt x="145294" y="118391"/>
                </a:lnTo>
                <a:lnTo>
                  <a:pt x="28075" y="254359"/>
                </a:lnTo>
                <a:lnTo>
                  <a:pt x="18717" y="264823"/>
                </a:lnTo>
                <a:lnTo>
                  <a:pt x="12478" y="273069"/>
                </a:lnTo>
                <a:lnTo>
                  <a:pt x="8319" y="279836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4"/>
          <p:cNvSpPr/>
          <p:nvPr/>
        </p:nvSpPr>
        <p:spPr>
          <a:xfrm>
            <a:off x="6092189" y="4206239"/>
            <a:ext cx="262891" cy="11390"/>
          </a:xfrm>
          <a:custGeom>
            <a:avLst/>
            <a:gdLst/>
            <a:ahLst/>
            <a:cxnLst/>
            <a:rect l="0" t="0" r="0" b="0"/>
            <a:pathLst>
              <a:path w="262891" h="11390">
                <a:moveTo>
                  <a:pt x="0" y="0"/>
                </a:moveTo>
                <a:lnTo>
                  <a:pt x="18204" y="6069"/>
                </a:lnTo>
                <a:lnTo>
                  <a:pt x="29916" y="7856"/>
                </a:lnTo>
                <a:lnTo>
                  <a:pt x="44074" y="9047"/>
                </a:lnTo>
                <a:lnTo>
                  <a:pt x="59863" y="9842"/>
                </a:lnTo>
                <a:lnTo>
                  <a:pt x="97726" y="10724"/>
                </a:lnTo>
                <a:lnTo>
                  <a:pt x="188192" y="11389"/>
                </a:lnTo>
                <a:lnTo>
                  <a:pt x="200392" y="10133"/>
                </a:lnTo>
                <a:lnTo>
                  <a:pt x="214874" y="8025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5"/>
          <p:cNvSpPr/>
          <p:nvPr/>
        </p:nvSpPr>
        <p:spPr>
          <a:xfrm>
            <a:off x="6200964" y="4103370"/>
            <a:ext cx="51246" cy="365760"/>
          </a:xfrm>
          <a:custGeom>
            <a:avLst/>
            <a:gdLst/>
            <a:ahLst/>
            <a:cxnLst/>
            <a:rect l="0" t="0" r="0" b="0"/>
            <a:pathLst>
              <a:path w="51246" h="365760">
                <a:moveTo>
                  <a:pt x="16956" y="0"/>
                </a:moveTo>
                <a:lnTo>
                  <a:pt x="10888" y="12135"/>
                </a:lnTo>
                <a:lnTo>
                  <a:pt x="7831" y="16980"/>
                </a:lnTo>
                <a:lnTo>
                  <a:pt x="4522" y="21480"/>
                </a:lnTo>
                <a:lnTo>
                  <a:pt x="1046" y="25750"/>
                </a:lnTo>
                <a:lnTo>
                  <a:pt x="0" y="31136"/>
                </a:lnTo>
                <a:lnTo>
                  <a:pt x="572" y="37267"/>
                </a:lnTo>
                <a:lnTo>
                  <a:pt x="2223" y="43895"/>
                </a:lnTo>
                <a:lnTo>
                  <a:pt x="3324" y="50853"/>
                </a:lnTo>
                <a:lnTo>
                  <a:pt x="4058" y="58032"/>
                </a:lnTo>
                <a:lnTo>
                  <a:pt x="4547" y="65358"/>
                </a:lnTo>
                <a:lnTo>
                  <a:pt x="4873" y="75322"/>
                </a:lnTo>
                <a:lnTo>
                  <a:pt x="5236" y="99939"/>
                </a:lnTo>
                <a:lnTo>
                  <a:pt x="6603" y="117426"/>
                </a:lnTo>
                <a:lnTo>
                  <a:pt x="8783" y="137974"/>
                </a:lnTo>
                <a:lnTo>
                  <a:pt x="11507" y="160563"/>
                </a:lnTo>
                <a:lnTo>
                  <a:pt x="13324" y="178161"/>
                </a:lnTo>
                <a:lnTo>
                  <a:pt x="14534" y="192434"/>
                </a:lnTo>
                <a:lnTo>
                  <a:pt x="15341" y="204489"/>
                </a:lnTo>
                <a:lnTo>
                  <a:pt x="17149" y="218876"/>
                </a:lnTo>
                <a:lnTo>
                  <a:pt x="19624" y="234817"/>
                </a:lnTo>
                <a:lnTo>
                  <a:pt x="22545" y="251795"/>
                </a:lnTo>
                <a:lnTo>
                  <a:pt x="25762" y="265653"/>
                </a:lnTo>
                <a:lnTo>
                  <a:pt x="29177" y="277432"/>
                </a:lnTo>
                <a:lnTo>
                  <a:pt x="32722" y="287825"/>
                </a:lnTo>
                <a:lnTo>
                  <a:pt x="36357" y="299833"/>
                </a:lnTo>
                <a:lnTo>
                  <a:pt x="43781" y="326722"/>
                </a:lnTo>
                <a:lnTo>
                  <a:pt x="46270" y="337194"/>
                </a:lnTo>
                <a:lnTo>
                  <a:pt x="47928" y="345446"/>
                </a:lnTo>
                <a:lnTo>
                  <a:pt x="51245" y="365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6"/>
          <p:cNvSpPr/>
          <p:nvPr/>
        </p:nvSpPr>
        <p:spPr>
          <a:xfrm>
            <a:off x="6408952" y="4005791"/>
            <a:ext cx="288109" cy="360395"/>
          </a:xfrm>
          <a:custGeom>
            <a:avLst/>
            <a:gdLst/>
            <a:ahLst/>
            <a:cxnLst/>
            <a:rect l="0" t="0" r="0" b="0"/>
            <a:pathLst>
              <a:path w="288109" h="360395">
                <a:moveTo>
                  <a:pt x="14707" y="86148"/>
                </a:moveTo>
                <a:lnTo>
                  <a:pt x="2572" y="74013"/>
                </a:lnTo>
                <a:lnTo>
                  <a:pt x="267" y="69168"/>
                </a:lnTo>
                <a:lnTo>
                  <a:pt x="0" y="64668"/>
                </a:lnTo>
                <a:lnTo>
                  <a:pt x="1093" y="60398"/>
                </a:lnTo>
                <a:lnTo>
                  <a:pt x="5693" y="52267"/>
                </a:lnTo>
                <a:lnTo>
                  <a:pt x="11971" y="44420"/>
                </a:lnTo>
                <a:lnTo>
                  <a:pt x="18994" y="36699"/>
                </a:lnTo>
                <a:lnTo>
                  <a:pt x="23915" y="32862"/>
                </a:lnTo>
                <a:lnTo>
                  <a:pt x="29737" y="29034"/>
                </a:lnTo>
                <a:lnTo>
                  <a:pt x="36157" y="25212"/>
                </a:lnTo>
                <a:lnTo>
                  <a:pt x="42977" y="21394"/>
                </a:lnTo>
                <a:lnTo>
                  <a:pt x="57328" y="13765"/>
                </a:lnTo>
                <a:lnTo>
                  <a:pt x="64712" y="11223"/>
                </a:lnTo>
                <a:lnTo>
                  <a:pt x="72174" y="9528"/>
                </a:lnTo>
                <a:lnTo>
                  <a:pt x="79687" y="8398"/>
                </a:lnTo>
                <a:lnTo>
                  <a:pt x="89778" y="6375"/>
                </a:lnTo>
                <a:lnTo>
                  <a:pt x="114536" y="740"/>
                </a:lnTo>
                <a:lnTo>
                  <a:pt x="125710" y="0"/>
                </a:lnTo>
                <a:lnTo>
                  <a:pt x="135699" y="776"/>
                </a:lnTo>
                <a:lnTo>
                  <a:pt x="144899" y="2563"/>
                </a:lnTo>
                <a:lnTo>
                  <a:pt x="152301" y="5025"/>
                </a:lnTo>
                <a:lnTo>
                  <a:pt x="158507" y="7936"/>
                </a:lnTo>
                <a:lnTo>
                  <a:pt x="163915" y="11147"/>
                </a:lnTo>
                <a:lnTo>
                  <a:pt x="167518" y="14557"/>
                </a:lnTo>
                <a:lnTo>
                  <a:pt x="169921" y="18101"/>
                </a:lnTo>
                <a:lnTo>
                  <a:pt x="172592" y="25425"/>
                </a:lnTo>
                <a:lnTo>
                  <a:pt x="173778" y="32914"/>
                </a:lnTo>
                <a:lnTo>
                  <a:pt x="174305" y="43862"/>
                </a:lnTo>
                <a:lnTo>
                  <a:pt x="174446" y="50338"/>
                </a:lnTo>
                <a:lnTo>
                  <a:pt x="173270" y="57195"/>
                </a:lnTo>
                <a:lnTo>
                  <a:pt x="171216" y="64306"/>
                </a:lnTo>
                <a:lnTo>
                  <a:pt x="168576" y="71587"/>
                </a:lnTo>
                <a:lnTo>
                  <a:pt x="164277" y="78980"/>
                </a:lnTo>
                <a:lnTo>
                  <a:pt x="158871" y="86450"/>
                </a:lnTo>
                <a:lnTo>
                  <a:pt x="113740" y="140959"/>
                </a:lnTo>
                <a:lnTo>
                  <a:pt x="102319" y="155709"/>
                </a:lnTo>
                <a:lnTo>
                  <a:pt x="93435" y="168082"/>
                </a:lnTo>
                <a:lnTo>
                  <a:pt x="86243" y="178871"/>
                </a:lnTo>
                <a:lnTo>
                  <a:pt x="78908" y="188603"/>
                </a:lnTo>
                <a:lnTo>
                  <a:pt x="71477" y="197632"/>
                </a:lnTo>
                <a:lnTo>
                  <a:pt x="53438" y="218237"/>
                </a:lnTo>
                <a:lnTo>
                  <a:pt x="53228" y="219927"/>
                </a:lnTo>
                <a:lnTo>
                  <a:pt x="54358" y="221054"/>
                </a:lnTo>
                <a:lnTo>
                  <a:pt x="56381" y="221806"/>
                </a:lnTo>
                <a:lnTo>
                  <a:pt x="65296" y="222863"/>
                </a:lnTo>
                <a:lnTo>
                  <a:pt x="72328" y="223110"/>
                </a:lnTo>
                <a:lnTo>
                  <a:pt x="84766" y="223221"/>
                </a:lnTo>
                <a:lnTo>
                  <a:pt x="143988" y="223297"/>
                </a:lnTo>
                <a:lnTo>
                  <a:pt x="158044" y="224571"/>
                </a:lnTo>
                <a:lnTo>
                  <a:pt x="175035" y="226690"/>
                </a:lnTo>
                <a:lnTo>
                  <a:pt x="193982" y="229373"/>
                </a:lnTo>
                <a:lnTo>
                  <a:pt x="209154" y="231161"/>
                </a:lnTo>
                <a:lnTo>
                  <a:pt x="221809" y="232354"/>
                </a:lnTo>
                <a:lnTo>
                  <a:pt x="232785" y="233149"/>
                </a:lnTo>
                <a:lnTo>
                  <a:pt x="242642" y="234949"/>
                </a:lnTo>
                <a:lnTo>
                  <a:pt x="251754" y="237419"/>
                </a:lnTo>
                <a:lnTo>
                  <a:pt x="260369" y="240335"/>
                </a:lnTo>
                <a:lnTo>
                  <a:pt x="267381" y="243550"/>
                </a:lnTo>
                <a:lnTo>
                  <a:pt x="273327" y="246962"/>
                </a:lnTo>
                <a:lnTo>
                  <a:pt x="278560" y="250508"/>
                </a:lnTo>
                <a:lnTo>
                  <a:pt x="282050" y="255411"/>
                </a:lnTo>
                <a:lnTo>
                  <a:pt x="284375" y="261221"/>
                </a:lnTo>
                <a:lnTo>
                  <a:pt x="285926" y="267633"/>
                </a:lnTo>
                <a:lnTo>
                  <a:pt x="287649" y="278145"/>
                </a:lnTo>
                <a:lnTo>
                  <a:pt x="288108" y="282726"/>
                </a:lnTo>
                <a:lnTo>
                  <a:pt x="287144" y="287050"/>
                </a:lnTo>
                <a:lnTo>
                  <a:pt x="282687" y="295242"/>
                </a:lnTo>
                <a:lnTo>
                  <a:pt x="276473" y="306502"/>
                </a:lnTo>
                <a:lnTo>
                  <a:pt x="273038" y="313061"/>
                </a:lnTo>
                <a:lnTo>
                  <a:pt x="266938" y="319973"/>
                </a:lnTo>
                <a:lnTo>
                  <a:pt x="259061" y="327122"/>
                </a:lnTo>
                <a:lnTo>
                  <a:pt x="250000" y="334427"/>
                </a:lnTo>
                <a:lnTo>
                  <a:pt x="241419" y="340568"/>
                </a:lnTo>
                <a:lnTo>
                  <a:pt x="233158" y="345931"/>
                </a:lnTo>
                <a:lnTo>
                  <a:pt x="225112" y="350777"/>
                </a:lnTo>
                <a:lnTo>
                  <a:pt x="218476" y="354007"/>
                </a:lnTo>
                <a:lnTo>
                  <a:pt x="212784" y="356161"/>
                </a:lnTo>
                <a:lnTo>
                  <a:pt x="207719" y="357597"/>
                </a:lnTo>
                <a:lnTo>
                  <a:pt x="201802" y="358554"/>
                </a:lnTo>
                <a:lnTo>
                  <a:pt x="195316" y="359192"/>
                </a:lnTo>
                <a:lnTo>
                  <a:pt x="182608" y="359901"/>
                </a:lnTo>
                <a:lnTo>
                  <a:pt x="172726" y="360216"/>
                </a:lnTo>
                <a:lnTo>
                  <a:pt x="160023" y="360394"/>
                </a:lnTo>
                <a:lnTo>
                  <a:pt x="156035" y="359149"/>
                </a:lnTo>
                <a:lnTo>
                  <a:pt x="148216" y="354378"/>
                </a:lnTo>
                <a:lnTo>
                  <a:pt x="143895" y="351412"/>
                </a:lnTo>
                <a:lnTo>
                  <a:pt x="140438" y="337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7"/>
          <p:cNvSpPr/>
          <p:nvPr/>
        </p:nvSpPr>
        <p:spPr>
          <a:xfrm>
            <a:off x="6858000" y="4160520"/>
            <a:ext cx="240031" cy="34290"/>
          </a:xfrm>
          <a:custGeom>
            <a:avLst/>
            <a:gdLst/>
            <a:ahLst/>
            <a:cxnLst/>
            <a:rect l="0" t="0" r="0" b="0"/>
            <a:pathLst>
              <a:path w="240031" h="34290">
                <a:moveTo>
                  <a:pt x="0" y="0"/>
                </a:moveTo>
                <a:lnTo>
                  <a:pt x="89057" y="0"/>
                </a:lnTo>
                <a:lnTo>
                  <a:pt x="103821" y="1269"/>
                </a:lnTo>
                <a:lnTo>
                  <a:pt x="147319" y="6067"/>
                </a:lnTo>
                <a:lnTo>
                  <a:pt x="164253" y="9125"/>
                </a:lnTo>
                <a:lnTo>
                  <a:pt x="176811" y="12433"/>
                </a:lnTo>
                <a:lnTo>
                  <a:pt x="186454" y="15909"/>
                </a:lnTo>
                <a:lnTo>
                  <a:pt x="195423" y="18225"/>
                </a:lnTo>
                <a:lnTo>
                  <a:pt x="203941" y="19770"/>
                </a:lnTo>
                <a:lnTo>
                  <a:pt x="240030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8"/>
          <p:cNvSpPr/>
          <p:nvPr/>
        </p:nvSpPr>
        <p:spPr>
          <a:xfrm>
            <a:off x="6858000" y="4297679"/>
            <a:ext cx="217170" cy="34292"/>
          </a:xfrm>
          <a:custGeom>
            <a:avLst/>
            <a:gdLst/>
            <a:ahLst/>
            <a:cxnLst/>
            <a:rect l="0" t="0" r="0" b="0"/>
            <a:pathLst>
              <a:path w="217170" h="34292">
                <a:moveTo>
                  <a:pt x="0" y="34291"/>
                </a:moveTo>
                <a:lnTo>
                  <a:pt x="24271" y="28223"/>
                </a:lnTo>
                <a:lnTo>
                  <a:pt x="33960" y="26435"/>
                </a:lnTo>
                <a:lnTo>
                  <a:pt x="42960" y="25243"/>
                </a:lnTo>
                <a:lnTo>
                  <a:pt x="51500" y="24449"/>
                </a:lnTo>
                <a:lnTo>
                  <a:pt x="59733" y="23920"/>
                </a:lnTo>
                <a:lnTo>
                  <a:pt x="67762" y="23566"/>
                </a:lnTo>
                <a:lnTo>
                  <a:pt x="75655" y="23331"/>
                </a:lnTo>
                <a:lnTo>
                  <a:pt x="91076" y="21904"/>
                </a:lnTo>
                <a:lnTo>
                  <a:pt x="111517" y="19683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9"/>
          <p:cNvSpPr/>
          <p:nvPr/>
        </p:nvSpPr>
        <p:spPr>
          <a:xfrm>
            <a:off x="7297525" y="3966209"/>
            <a:ext cx="234845" cy="217171"/>
          </a:xfrm>
          <a:custGeom>
            <a:avLst/>
            <a:gdLst/>
            <a:ahLst/>
            <a:cxnLst/>
            <a:rect l="0" t="0" r="0" b="0"/>
            <a:pathLst>
              <a:path w="234845" h="217171">
                <a:moveTo>
                  <a:pt x="29105" y="0"/>
                </a:moveTo>
                <a:lnTo>
                  <a:pt x="23037" y="6069"/>
                </a:lnTo>
                <a:lnTo>
                  <a:pt x="21249" y="9126"/>
                </a:lnTo>
                <a:lnTo>
                  <a:pt x="17464" y="20767"/>
                </a:lnTo>
                <a:lnTo>
                  <a:pt x="14994" y="26544"/>
                </a:lnTo>
                <a:lnTo>
                  <a:pt x="12077" y="32937"/>
                </a:lnTo>
                <a:lnTo>
                  <a:pt x="10133" y="39738"/>
                </a:lnTo>
                <a:lnTo>
                  <a:pt x="8837" y="46812"/>
                </a:lnTo>
                <a:lnTo>
                  <a:pt x="7974" y="54068"/>
                </a:lnTo>
                <a:lnTo>
                  <a:pt x="6126" y="63986"/>
                </a:lnTo>
                <a:lnTo>
                  <a:pt x="689" y="88552"/>
                </a:lnTo>
                <a:lnTo>
                  <a:pt x="0" y="102215"/>
                </a:lnTo>
                <a:lnTo>
                  <a:pt x="812" y="116403"/>
                </a:lnTo>
                <a:lnTo>
                  <a:pt x="2623" y="130942"/>
                </a:lnTo>
                <a:lnTo>
                  <a:pt x="5100" y="143175"/>
                </a:lnTo>
                <a:lnTo>
                  <a:pt x="8022" y="153870"/>
                </a:lnTo>
                <a:lnTo>
                  <a:pt x="11239" y="163540"/>
                </a:lnTo>
                <a:lnTo>
                  <a:pt x="13385" y="171257"/>
                </a:lnTo>
                <a:lnTo>
                  <a:pt x="14814" y="177672"/>
                </a:lnTo>
                <a:lnTo>
                  <a:pt x="15768" y="183218"/>
                </a:lnTo>
                <a:lnTo>
                  <a:pt x="17673" y="188185"/>
                </a:lnTo>
                <a:lnTo>
                  <a:pt x="20214" y="192767"/>
                </a:lnTo>
                <a:lnTo>
                  <a:pt x="23177" y="197091"/>
                </a:lnTo>
                <a:lnTo>
                  <a:pt x="26424" y="199975"/>
                </a:lnTo>
                <a:lnTo>
                  <a:pt x="29857" y="201897"/>
                </a:lnTo>
                <a:lnTo>
                  <a:pt x="33416" y="203177"/>
                </a:lnTo>
                <a:lnTo>
                  <a:pt x="38328" y="205302"/>
                </a:lnTo>
                <a:lnTo>
                  <a:pt x="50561" y="211049"/>
                </a:lnTo>
                <a:lnTo>
                  <a:pt x="57379" y="213089"/>
                </a:lnTo>
                <a:lnTo>
                  <a:pt x="64464" y="214450"/>
                </a:lnTo>
                <a:lnTo>
                  <a:pt x="71728" y="215357"/>
                </a:lnTo>
                <a:lnTo>
                  <a:pt x="89269" y="215961"/>
                </a:lnTo>
                <a:lnTo>
                  <a:pt x="234844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0"/>
          <p:cNvSpPr/>
          <p:nvPr/>
        </p:nvSpPr>
        <p:spPr>
          <a:xfrm>
            <a:off x="7488238" y="3966209"/>
            <a:ext cx="32703" cy="514351"/>
          </a:xfrm>
          <a:custGeom>
            <a:avLst/>
            <a:gdLst/>
            <a:ahLst/>
            <a:cxnLst/>
            <a:rect l="0" t="0" r="0" b="0"/>
            <a:pathLst>
              <a:path w="32703" h="514351">
                <a:moveTo>
                  <a:pt x="9842" y="0"/>
                </a:moveTo>
                <a:lnTo>
                  <a:pt x="3774" y="6069"/>
                </a:lnTo>
                <a:lnTo>
                  <a:pt x="1986" y="9126"/>
                </a:lnTo>
                <a:lnTo>
                  <a:pt x="794" y="12434"/>
                </a:lnTo>
                <a:lnTo>
                  <a:pt x="0" y="15909"/>
                </a:lnTo>
                <a:lnTo>
                  <a:pt x="741" y="27117"/>
                </a:lnTo>
                <a:lnTo>
                  <a:pt x="2504" y="43478"/>
                </a:lnTo>
                <a:lnTo>
                  <a:pt x="4951" y="63275"/>
                </a:lnTo>
                <a:lnTo>
                  <a:pt x="7850" y="80283"/>
                </a:lnTo>
                <a:lnTo>
                  <a:pt x="11054" y="95433"/>
                </a:lnTo>
                <a:lnTo>
                  <a:pt x="14460" y="109342"/>
                </a:lnTo>
                <a:lnTo>
                  <a:pt x="16731" y="122425"/>
                </a:lnTo>
                <a:lnTo>
                  <a:pt x="18244" y="134956"/>
                </a:lnTo>
                <a:lnTo>
                  <a:pt x="19253" y="147122"/>
                </a:lnTo>
                <a:lnTo>
                  <a:pt x="19926" y="160311"/>
                </a:lnTo>
                <a:lnTo>
                  <a:pt x="20674" y="188513"/>
                </a:lnTo>
                <a:lnTo>
                  <a:pt x="21094" y="323967"/>
                </a:lnTo>
                <a:lnTo>
                  <a:pt x="22423" y="368378"/>
                </a:lnTo>
                <a:lnTo>
                  <a:pt x="24580" y="405606"/>
                </a:lnTo>
                <a:lnTo>
                  <a:pt x="32702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1"/>
          <p:cNvSpPr/>
          <p:nvPr/>
        </p:nvSpPr>
        <p:spPr>
          <a:xfrm>
            <a:off x="7646669" y="4160520"/>
            <a:ext cx="274322" cy="308610"/>
          </a:xfrm>
          <a:custGeom>
            <a:avLst/>
            <a:gdLst/>
            <a:ahLst/>
            <a:cxnLst/>
            <a:rect l="0" t="0" r="0" b="0"/>
            <a:pathLst>
              <a:path w="274322" h="308610">
                <a:moveTo>
                  <a:pt x="0" y="0"/>
                </a:moveTo>
                <a:lnTo>
                  <a:pt x="98134" y="98132"/>
                </a:lnTo>
                <a:lnTo>
                  <a:pt x="104792" y="106061"/>
                </a:lnTo>
                <a:lnTo>
                  <a:pt x="110502" y="113888"/>
                </a:lnTo>
                <a:lnTo>
                  <a:pt x="115578" y="121645"/>
                </a:lnTo>
                <a:lnTo>
                  <a:pt x="124042" y="131897"/>
                </a:lnTo>
                <a:lnTo>
                  <a:pt x="134765" y="143811"/>
                </a:lnTo>
                <a:lnTo>
                  <a:pt x="167354" y="178077"/>
                </a:lnTo>
                <a:lnTo>
                  <a:pt x="176339" y="187298"/>
                </a:lnTo>
                <a:lnTo>
                  <a:pt x="187410" y="199795"/>
                </a:lnTo>
                <a:lnTo>
                  <a:pt x="231518" y="251931"/>
                </a:lnTo>
                <a:lnTo>
                  <a:pt x="243867" y="265640"/>
                </a:lnTo>
                <a:lnTo>
                  <a:pt x="253589" y="275965"/>
                </a:lnTo>
                <a:lnTo>
                  <a:pt x="266202" y="288918"/>
                </a:lnTo>
                <a:lnTo>
                  <a:pt x="268908" y="292942"/>
                </a:lnTo>
                <a:lnTo>
                  <a:pt x="270712" y="296894"/>
                </a:lnTo>
                <a:lnTo>
                  <a:pt x="274321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2"/>
          <p:cNvSpPr/>
          <p:nvPr/>
        </p:nvSpPr>
        <p:spPr>
          <a:xfrm>
            <a:off x="7715250" y="4126229"/>
            <a:ext cx="217170" cy="297181"/>
          </a:xfrm>
          <a:custGeom>
            <a:avLst/>
            <a:gdLst/>
            <a:ahLst/>
            <a:cxnLst/>
            <a:rect l="0" t="0" r="0" b="0"/>
            <a:pathLst>
              <a:path w="217170" h="297181">
                <a:moveTo>
                  <a:pt x="217169" y="0"/>
                </a:moveTo>
                <a:lnTo>
                  <a:pt x="179342" y="37828"/>
                </a:lnTo>
                <a:lnTo>
                  <a:pt x="175442" y="42999"/>
                </a:lnTo>
                <a:lnTo>
                  <a:pt x="171570" y="48986"/>
                </a:lnTo>
                <a:lnTo>
                  <a:pt x="167719" y="55518"/>
                </a:lnTo>
                <a:lnTo>
                  <a:pt x="160073" y="64951"/>
                </a:lnTo>
                <a:lnTo>
                  <a:pt x="149895" y="76321"/>
                </a:lnTo>
                <a:lnTo>
                  <a:pt x="138030" y="88981"/>
                </a:lnTo>
                <a:lnTo>
                  <a:pt x="128850" y="99961"/>
                </a:lnTo>
                <a:lnTo>
                  <a:pt x="121460" y="109821"/>
                </a:lnTo>
                <a:lnTo>
                  <a:pt x="115263" y="118934"/>
                </a:lnTo>
                <a:lnTo>
                  <a:pt x="109862" y="128820"/>
                </a:lnTo>
                <a:lnTo>
                  <a:pt x="104991" y="139220"/>
                </a:lnTo>
                <a:lnTo>
                  <a:pt x="100474" y="149963"/>
                </a:lnTo>
                <a:lnTo>
                  <a:pt x="94922" y="159665"/>
                </a:lnTo>
                <a:lnTo>
                  <a:pt x="88682" y="168674"/>
                </a:lnTo>
                <a:lnTo>
                  <a:pt x="81981" y="177219"/>
                </a:lnTo>
                <a:lnTo>
                  <a:pt x="76244" y="186727"/>
                </a:lnTo>
                <a:lnTo>
                  <a:pt x="71149" y="196874"/>
                </a:lnTo>
                <a:lnTo>
                  <a:pt x="66482" y="207450"/>
                </a:lnTo>
                <a:lnTo>
                  <a:pt x="60831" y="217040"/>
                </a:lnTo>
                <a:lnTo>
                  <a:pt x="54524" y="225973"/>
                </a:lnTo>
                <a:lnTo>
                  <a:pt x="47780" y="234469"/>
                </a:lnTo>
                <a:lnTo>
                  <a:pt x="42013" y="241403"/>
                </a:lnTo>
                <a:lnTo>
                  <a:pt x="36899" y="247295"/>
                </a:lnTo>
                <a:lnTo>
                  <a:pt x="32218" y="252494"/>
                </a:lnTo>
                <a:lnTo>
                  <a:pt x="27829" y="258499"/>
                </a:lnTo>
                <a:lnTo>
                  <a:pt x="23632" y="265043"/>
                </a:lnTo>
                <a:lnTo>
                  <a:pt x="19565" y="271945"/>
                </a:lnTo>
                <a:lnTo>
                  <a:pt x="15583" y="277817"/>
                </a:lnTo>
                <a:lnTo>
                  <a:pt x="11659" y="283002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3"/>
          <p:cNvSpPr/>
          <p:nvPr/>
        </p:nvSpPr>
        <p:spPr>
          <a:xfrm>
            <a:off x="7395209" y="4183379"/>
            <a:ext cx="205742" cy="22722"/>
          </a:xfrm>
          <a:custGeom>
            <a:avLst/>
            <a:gdLst/>
            <a:ahLst/>
            <a:cxnLst/>
            <a:rect l="0" t="0" r="0" b="0"/>
            <a:pathLst>
              <a:path w="205742" h="22722">
                <a:moveTo>
                  <a:pt x="0" y="11430"/>
                </a:moveTo>
                <a:lnTo>
                  <a:pt x="29524" y="21272"/>
                </a:lnTo>
                <a:lnTo>
                  <a:pt x="32383" y="21801"/>
                </a:lnTo>
                <a:lnTo>
                  <a:pt x="35559" y="22154"/>
                </a:lnTo>
                <a:lnTo>
                  <a:pt x="38946" y="22390"/>
                </a:lnTo>
                <a:lnTo>
                  <a:pt x="43744" y="22547"/>
                </a:lnTo>
                <a:lnTo>
                  <a:pt x="55849" y="22721"/>
                </a:lnTo>
                <a:lnTo>
                  <a:pt x="63903" y="21498"/>
                </a:lnTo>
                <a:lnTo>
                  <a:pt x="73082" y="19412"/>
                </a:lnTo>
                <a:lnTo>
                  <a:pt x="83012" y="16751"/>
                </a:lnTo>
                <a:lnTo>
                  <a:pt x="90901" y="14977"/>
                </a:lnTo>
                <a:lnTo>
                  <a:pt x="97431" y="13795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4"/>
          <p:cNvSpPr/>
          <p:nvPr/>
        </p:nvSpPr>
        <p:spPr>
          <a:xfrm>
            <a:off x="8161019" y="4274820"/>
            <a:ext cx="228601" cy="22860"/>
          </a:xfrm>
          <a:custGeom>
            <a:avLst/>
            <a:gdLst/>
            <a:ahLst/>
            <a:cxnLst/>
            <a:rect l="0" t="0" r="0" b="0"/>
            <a:pathLst>
              <a:path w="228601" h="22860">
                <a:moveTo>
                  <a:pt x="0" y="0"/>
                </a:moveTo>
                <a:lnTo>
                  <a:pt x="6068" y="0"/>
                </a:lnTo>
                <a:lnTo>
                  <a:pt x="9125" y="1269"/>
                </a:lnTo>
                <a:lnTo>
                  <a:pt x="12434" y="3386"/>
                </a:lnTo>
                <a:lnTo>
                  <a:pt x="15909" y="6067"/>
                </a:lnTo>
                <a:lnTo>
                  <a:pt x="20766" y="7855"/>
                </a:lnTo>
                <a:lnTo>
                  <a:pt x="26544" y="9046"/>
                </a:lnTo>
                <a:lnTo>
                  <a:pt x="32936" y="9840"/>
                </a:lnTo>
                <a:lnTo>
                  <a:pt x="84066" y="10723"/>
                </a:lnTo>
                <a:lnTo>
                  <a:pt x="168419" y="11220"/>
                </a:lnTo>
                <a:lnTo>
                  <a:pt x="228600" y="2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5"/>
          <p:cNvSpPr/>
          <p:nvPr/>
        </p:nvSpPr>
        <p:spPr>
          <a:xfrm>
            <a:off x="8241029" y="4194809"/>
            <a:ext cx="114301" cy="262892"/>
          </a:xfrm>
          <a:custGeom>
            <a:avLst/>
            <a:gdLst/>
            <a:ahLst/>
            <a:cxnLst/>
            <a:rect l="0" t="0" r="0" b="0"/>
            <a:pathLst>
              <a:path w="114301" h="262892">
                <a:moveTo>
                  <a:pt x="0" y="0"/>
                </a:moveTo>
                <a:lnTo>
                  <a:pt x="0" y="31818"/>
                </a:lnTo>
                <a:lnTo>
                  <a:pt x="1271" y="40263"/>
                </a:lnTo>
                <a:lnTo>
                  <a:pt x="3387" y="49702"/>
                </a:lnTo>
                <a:lnTo>
                  <a:pt x="15909" y="98295"/>
                </a:lnTo>
                <a:lnTo>
                  <a:pt x="20766" y="111250"/>
                </a:lnTo>
                <a:lnTo>
                  <a:pt x="26545" y="123697"/>
                </a:lnTo>
                <a:lnTo>
                  <a:pt x="48000" y="164981"/>
                </a:lnTo>
                <a:lnTo>
                  <a:pt x="52321" y="172217"/>
                </a:lnTo>
                <a:lnTo>
                  <a:pt x="56470" y="178312"/>
                </a:lnTo>
                <a:lnTo>
                  <a:pt x="60507" y="183645"/>
                </a:lnTo>
                <a:lnTo>
                  <a:pt x="64468" y="189740"/>
                </a:lnTo>
                <a:lnTo>
                  <a:pt x="68380" y="196343"/>
                </a:lnTo>
                <a:lnTo>
                  <a:pt x="72256" y="203286"/>
                </a:lnTo>
                <a:lnTo>
                  <a:pt x="76111" y="209184"/>
                </a:lnTo>
                <a:lnTo>
                  <a:pt x="79951" y="214386"/>
                </a:lnTo>
                <a:lnTo>
                  <a:pt x="83781" y="219124"/>
                </a:lnTo>
                <a:lnTo>
                  <a:pt x="87604" y="223553"/>
                </a:lnTo>
                <a:lnTo>
                  <a:pt x="91423" y="227776"/>
                </a:lnTo>
                <a:lnTo>
                  <a:pt x="95239" y="231860"/>
                </a:lnTo>
                <a:lnTo>
                  <a:pt x="99053" y="237124"/>
                </a:lnTo>
                <a:lnTo>
                  <a:pt x="102866" y="243172"/>
                </a:lnTo>
                <a:lnTo>
                  <a:pt x="114300" y="262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6"/>
          <p:cNvSpPr/>
          <p:nvPr/>
        </p:nvSpPr>
        <p:spPr>
          <a:xfrm>
            <a:off x="8551996" y="4094941"/>
            <a:ext cx="201610" cy="419696"/>
          </a:xfrm>
          <a:custGeom>
            <a:avLst/>
            <a:gdLst/>
            <a:ahLst/>
            <a:cxnLst/>
            <a:rect l="0" t="0" r="0" b="0"/>
            <a:pathLst>
              <a:path w="201610" h="419696">
                <a:moveTo>
                  <a:pt x="134804" y="42718"/>
                </a:moveTo>
                <a:lnTo>
                  <a:pt x="140871" y="24515"/>
                </a:lnTo>
                <a:lnTo>
                  <a:pt x="143850" y="12192"/>
                </a:lnTo>
                <a:lnTo>
                  <a:pt x="144645" y="7127"/>
                </a:lnTo>
                <a:lnTo>
                  <a:pt x="143904" y="3751"/>
                </a:lnTo>
                <a:lnTo>
                  <a:pt x="142141" y="1500"/>
                </a:lnTo>
                <a:lnTo>
                  <a:pt x="139695" y="0"/>
                </a:lnTo>
                <a:lnTo>
                  <a:pt x="136794" y="269"/>
                </a:lnTo>
                <a:lnTo>
                  <a:pt x="133591" y="1719"/>
                </a:lnTo>
                <a:lnTo>
                  <a:pt x="130185" y="3956"/>
                </a:lnTo>
                <a:lnTo>
                  <a:pt x="126644" y="5446"/>
                </a:lnTo>
                <a:lnTo>
                  <a:pt x="123014" y="6440"/>
                </a:lnTo>
                <a:lnTo>
                  <a:pt x="119325" y="7103"/>
                </a:lnTo>
                <a:lnTo>
                  <a:pt x="114323" y="8815"/>
                </a:lnTo>
                <a:lnTo>
                  <a:pt x="108450" y="11226"/>
                </a:lnTo>
                <a:lnTo>
                  <a:pt x="101995" y="14104"/>
                </a:lnTo>
                <a:lnTo>
                  <a:pt x="95151" y="16022"/>
                </a:lnTo>
                <a:lnTo>
                  <a:pt x="88049" y="17301"/>
                </a:lnTo>
                <a:lnTo>
                  <a:pt x="80773" y="18154"/>
                </a:lnTo>
                <a:lnTo>
                  <a:pt x="72114" y="21262"/>
                </a:lnTo>
                <a:lnTo>
                  <a:pt x="62530" y="25874"/>
                </a:lnTo>
                <a:lnTo>
                  <a:pt x="52332" y="31489"/>
                </a:lnTo>
                <a:lnTo>
                  <a:pt x="44262" y="36502"/>
                </a:lnTo>
                <a:lnTo>
                  <a:pt x="37613" y="41114"/>
                </a:lnTo>
                <a:lnTo>
                  <a:pt x="31910" y="45459"/>
                </a:lnTo>
                <a:lnTo>
                  <a:pt x="26837" y="49625"/>
                </a:lnTo>
                <a:lnTo>
                  <a:pt x="22186" y="53673"/>
                </a:lnTo>
                <a:lnTo>
                  <a:pt x="17815" y="57641"/>
                </a:lnTo>
                <a:lnTo>
                  <a:pt x="13632" y="64097"/>
                </a:lnTo>
                <a:lnTo>
                  <a:pt x="9572" y="72211"/>
                </a:lnTo>
                <a:lnTo>
                  <a:pt x="5596" y="81430"/>
                </a:lnTo>
                <a:lnTo>
                  <a:pt x="2945" y="88846"/>
                </a:lnTo>
                <a:lnTo>
                  <a:pt x="0" y="100473"/>
                </a:lnTo>
                <a:lnTo>
                  <a:pt x="484" y="104081"/>
                </a:lnTo>
                <a:lnTo>
                  <a:pt x="2077" y="106487"/>
                </a:lnTo>
                <a:lnTo>
                  <a:pt x="4409" y="108091"/>
                </a:lnTo>
                <a:lnTo>
                  <a:pt x="5964" y="111700"/>
                </a:lnTo>
                <a:lnTo>
                  <a:pt x="7691" y="122484"/>
                </a:lnTo>
                <a:lnTo>
                  <a:pt x="9422" y="127645"/>
                </a:lnTo>
                <a:lnTo>
                  <a:pt x="14732" y="136767"/>
                </a:lnTo>
                <a:lnTo>
                  <a:pt x="17925" y="140977"/>
                </a:lnTo>
                <a:lnTo>
                  <a:pt x="21325" y="145054"/>
                </a:lnTo>
                <a:lnTo>
                  <a:pt x="24861" y="149042"/>
                </a:lnTo>
                <a:lnTo>
                  <a:pt x="32177" y="156860"/>
                </a:lnTo>
                <a:lnTo>
                  <a:pt x="35906" y="160723"/>
                </a:lnTo>
                <a:lnTo>
                  <a:pt x="40932" y="164568"/>
                </a:lnTo>
                <a:lnTo>
                  <a:pt x="46822" y="168402"/>
                </a:lnTo>
                <a:lnTo>
                  <a:pt x="53289" y="172227"/>
                </a:lnTo>
                <a:lnTo>
                  <a:pt x="62681" y="178588"/>
                </a:lnTo>
                <a:lnTo>
                  <a:pt x="86662" y="195815"/>
                </a:lnTo>
                <a:lnTo>
                  <a:pt x="128723" y="226934"/>
                </a:lnTo>
                <a:lnTo>
                  <a:pt x="139640" y="236648"/>
                </a:lnTo>
                <a:lnTo>
                  <a:pt x="148188" y="245665"/>
                </a:lnTo>
                <a:lnTo>
                  <a:pt x="155157" y="254216"/>
                </a:lnTo>
                <a:lnTo>
                  <a:pt x="163612" y="263727"/>
                </a:lnTo>
                <a:lnTo>
                  <a:pt x="183167" y="284454"/>
                </a:lnTo>
                <a:lnTo>
                  <a:pt x="189906" y="294046"/>
                </a:lnTo>
                <a:lnTo>
                  <a:pt x="194398" y="302980"/>
                </a:lnTo>
                <a:lnTo>
                  <a:pt x="197393" y="311476"/>
                </a:lnTo>
                <a:lnTo>
                  <a:pt x="199390" y="320950"/>
                </a:lnTo>
                <a:lnTo>
                  <a:pt x="200721" y="331076"/>
                </a:lnTo>
                <a:lnTo>
                  <a:pt x="201609" y="341637"/>
                </a:lnTo>
                <a:lnTo>
                  <a:pt x="200930" y="349947"/>
                </a:lnTo>
                <a:lnTo>
                  <a:pt x="196790" y="362568"/>
                </a:lnTo>
                <a:lnTo>
                  <a:pt x="193908" y="368982"/>
                </a:lnTo>
                <a:lnTo>
                  <a:pt x="187319" y="382881"/>
                </a:lnTo>
                <a:lnTo>
                  <a:pt x="182514" y="388874"/>
                </a:lnTo>
                <a:lnTo>
                  <a:pt x="176770" y="394138"/>
                </a:lnTo>
                <a:lnTo>
                  <a:pt x="170401" y="398918"/>
                </a:lnTo>
                <a:lnTo>
                  <a:pt x="164885" y="403375"/>
                </a:lnTo>
                <a:lnTo>
                  <a:pt x="159938" y="407616"/>
                </a:lnTo>
                <a:lnTo>
                  <a:pt x="155370" y="411714"/>
                </a:lnTo>
                <a:lnTo>
                  <a:pt x="149784" y="414445"/>
                </a:lnTo>
                <a:lnTo>
                  <a:pt x="143521" y="416266"/>
                </a:lnTo>
                <a:lnTo>
                  <a:pt x="136805" y="417480"/>
                </a:lnTo>
                <a:lnTo>
                  <a:pt x="131058" y="418290"/>
                </a:lnTo>
                <a:lnTo>
                  <a:pt x="125957" y="418829"/>
                </a:lnTo>
                <a:lnTo>
                  <a:pt x="121286" y="419189"/>
                </a:lnTo>
                <a:lnTo>
                  <a:pt x="115631" y="419429"/>
                </a:lnTo>
                <a:lnTo>
                  <a:pt x="102576" y="419695"/>
                </a:lnTo>
                <a:lnTo>
                  <a:pt x="96808" y="418496"/>
                </a:lnTo>
                <a:lnTo>
                  <a:pt x="91693" y="416427"/>
                </a:lnTo>
                <a:lnTo>
                  <a:pt x="87013" y="413777"/>
                </a:lnTo>
                <a:lnTo>
                  <a:pt x="82623" y="410741"/>
                </a:lnTo>
                <a:lnTo>
                  <a:pt x="78427" y="407447"/>
                </a:lnTo>
                <a:lnTo>
                  <a:pt x="74359" y="403981"/>
                </a:lnTo>
                <a:lnTo>
                  <a:pt x="70377" y="400400"/>
                </a:lnTo>
                <a:lnTo>
                  <a:pt x="62566" y="393035"/>
                </a:lnTo>
                <a:lnTo>
                  <a:pt x="58706" y="386752"/>
                </a:lnTo>
                <a:lnTo>
                  <a:pt x="54862" y="378754"/>
                </a:lnTo>
                <a:lnTo>
                  <a:pt x="51029" y="369613"/>
                </a:lnTo>
                <a:lnTo>
                  <a:pt x="48474" y="362248"/>
                </a:lnTo>
                <a:lnTo>
                  <a:pt x="45635" y="350678"/>
                </a:lnTo>
                <a:lnTo>
                  <a:pt x="46148" y="342005"/>
                </a:lnTo>
                <a:lnTo>
                  <a:pt x="47760" y="331143"/>
                </a:lnTo>
                <a:lnTo>
                  <a:pt x="50104" y="318821"/>
                </a:lnTo>
                <a:lnTo>
                  <a:pt x="51667" y="309337"/>
                </a:lnTo>
                <a:lnTo>
                  <a:pt x="52709" y="301744"/>
                </a:lnTo>
                <a:lnTo>
                  <a:pt x="53404" y="295412"/>
                </a:lnTo>
                <a:lnTo>
                  <a:pt x="57677" y="284841"/>
                </a:lnTo>
                <a:lnTo>
                  <a:pt x="64336" y="271444"/>
                </a:lnTo>
                <a:lnTo>
                  <a:pt x="72585" y="256162"/>
                </a:lnTo>
                <a:lnTo>
                  <a:pt x="81894" y="240894"/>
                </a:lnTo>
                <a:lnTo>
                  <a:pt x="91911" y="225635"/>
                </a:lnTo>
                <a:lnTo>
                  <a:pt x="102399" y="210383"/>
                </a:lnTo>
                <a:lnTo>
                  <a:pt x="110661" y="196405"/>
                </a:lnTo>
                <a:lnTo>
                  <a:pt x="117438" y="183276"/>
                </a:lnTo>
                <a:lnTo>
                  <a:pt x="123227" y="170714"/>
                </a:lnTo>
                <a:lnTo>
                  <a:pt x="132166" y="153449"/>
                </a:lnTo>
                <a:lnTo>
                  <a:pt x="155644" y="110558"/>
                </a:lnTo>
                <a:lnTo>
                  <a:pt x="163937" y="94295"/>
                </a:lnTo>
                <a:lnTo>
                  <a:pt x="169466" y="82183"/>
                </a:lnTo>
                <a:lnTo>
                  <a:pt x="173152" y="72838"/>
                </a:lnTo>
                <a:lnTo>
                  <a:pt x="176879" y="64068"/>
                </a:lnTo>
                <a:lnTo>
                  <a:pt x="184407" y="47551"/>
                </a:lnTo>
                <a:lnTo>
                  <a:pt x="185652" y="42130"/>
                </a:lnTo>
                <a:lnTo>
                  <a:pt x="185213" y="38516"/>
                </a:lnTo>
                <a:lnTo>
                  <a:pt x="183649" y="36107"/>
                </a:lnTo>
                <a:lnTo>
                  <a:pt x="181913" y="30044"/>
                </a:lnTo>
                <a:lnTo>
                  <a:pt x="180523" y="31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7"/>
          <p:cNvSpPr/>
          <p:nvPr/>
        </p:nvSpPr>
        <p:spPr>
          <a:xfrm>
            <a:off x="6183629" y="4709159"/>
            <a:ext cx="205742" cy="55563"/>
          </a:xfrm>
          <a:custGeom>
            <a:avLst/>
            <a:gdLst/>
            <a:ahLst/>
            <a:cxnLst/>
            <a:rect l="0" t="0" r="0" b="0"/>
            <a:pathLst>
              <a:path w="205742" h="55563">
                <a:moveTo>
                  <a:pt x="0" y="45720"/>
                </a:moveTo>
                <a:lnTo>
                  <a:pt x="9842" y="55562"/>
                </a:lnTo>
                <a:lnTo>
                  <a:pt x="11641" y="54821"/>
                </a:lnTo>
                <a:lnTo>
                  <a:pt x="14112" y="53058"/>
                </a:lnTo>
                <a:lnTo>
                  <a:pt x="17028" y="50612"/>
                </a:lnTo>
                <a:lnTo>
                  <a:pt x="21512" y="48981"/>
                </a:lnTo>
                <a:lnTo>
                  <a:pt x="27041" y="47895"/>
                </a:lnTo>
                <a:lnTo>
                  <a:pt x="33268" y="47170"/>
                </a:lnTo>
                <a:lnTo>
                  <a:pt x="42499" y="44146"/>
                </a:lnTo>
                <a:lnTo>
                  <a:pt x="53733" y="39591"/>
                </a:lnTo>
                <a:lnTo>
                  <a:pt x="66302" y="34014"/>
                </a:lnTo>
                <a:lnTo>
                  <a:pt x="79761" y="29026"/>
                </a:lnTo>
                <a:lnTo>
                  <a:pt x="93814" y="24431"/>
                </a:lnTo>
                <a:lnTo>
                  <a:pt x="108263" y="20098"/>
                </a:lnTo>
                <a:lnTo>
                  <a:pt x="120435" y="17209"/>
                </a:lnTo>
                <a:lnTo>
                  <a:pt x="131090" y="15282"/>
                </a:lnTo>
                <a:lnTo>
                  <a:pt x="140734" y="13998"/>
                </a:lnTo>
                <a:lnTo>
                  <a:pt x="149703" y="11872"/>
                </a:lnTo>
                <a:lnTo>
                  <a:pt x="158222" y="9185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8"/>
          <p:cNvSpPr/>
          <p:nvPr/>
        </p:nvSpPr>
        <p:spPr>
          <a:xfrm>
            <a:off x="6517135" y="4526476"/>
            <a:ext cx="237272" cy="363071"/>
          </a:xfrm>
          <a:custGeom>
            <a:avLst/>
            <a:gdLst/>
            <a:ahLst/>
            <a:cxnLst/>
            <a:rect l="0" t="0" r="0" b="0"/>
            <a:pathLst>
              <a:path w="237272" h="363071">
                <a:moveTo>
                  <a:pt x="43684" y="45524"/>
                </a:moveTo>
                <a:lnTo>
                  <a:pt x="49753" y="39456"/>
                </a:lnTo>
                <a:lnTo>
                  <a:pt x="54080" y="36398"/>
                </a:lnTo>
                <a:lnTo>
                  <a:pt x="59505" y="33090"/>
                </a:lnTo>
                <a:lnTo>
                  <a:pt x="65661" y="29614"/>
                </a:lnTo>
                <a:lnTo>
                  <a:pt x="79276" y="22366"/>
                </a:lnTo>
                <a:lnTo>
                  <a:pt x="86462" y="18655"/>
                </a:lnTo>
                <a:lnTo>
                  <a:pt x="95063" y="14911"/>
                </a:lnTo>
                <a:lnTo>
                  <a:pt x="104607" y="11145"/>
                </a:lnTo>
                <a:lnTo>
                  <a:pt x="114779" y="7365"/>
                </a:lnTo>
                <a:lnTo>
                  <a:pt x="126641" y="4844"/>
                </a:lnTo>
                <a:lnTo>
                  <a:pt x="139629" y="3164"/>
                </a:lnTo>
                <a:lnTo>
                  <a:pt x="163796" y="1297"/>
                </a:lnTo>
                <a:lnTo>
                  <a:pt x="178771" y="467"/>
                </a:lnTo>
                <a:lnTo>
                  <a:pt x="193046" y="98"/>
                </a:lnTo>
                <a:lnTo>
                  <a:pt x="200410" y="0"/>
                </a:lnTo>
                <a:lnTo>
                  <a:pt x="206587" y="1204"/>
                </a:lnTo>
                <a:lnTo>
                  <a:pt x="211977" y="3278"/>
                </a:lnTo>
                <a:lnTo>
                  <a:pt x="216840" y="5930"/>
                </a:lnTo>
                <a:lnTo>
                  <a:pt x="221351" y="7698"/>
                </a:lnTo>
                <a:lnTo>
                  <a:pt x="225629" y="8876"/>
                </a:lnTo>
                <a:lnTo>
                  <a:pt x="229750" y="9662"/>
                </a:lnTo>
                <a:lnTo>
                  <a:pt x="232498" y="12726"/>
                </a:lnTo>
                <a:lnTo>
                  <a:pt x="234331" y="17308"/>
                </a:lnTo>
                <a:lnTo>
                  <a:pt x="236366" y="27903"/>
                </a:lnTo>
                <a:lnTo>
                  <a:pt x="237271" y="36845"/>
                </a:lnTo>
                <a:lnTo>
                  <a:pt x="236242" y="42278"/>
                </a:lnTo>
                <a:lnTo>
                  <a:pt x="234287" y="48440"/>
                </a:lnTo>
                <a:lnTo>
                  <a:pt x="231712" y="55088"/>
                </a:lnTo>
                <a:lnTo>
                  <a:pt x="227456" y="62060"/>
                </a:lnTo>
                <a:lnTo>
                  <a:pt x="222080" y="69248"/>
                </a:lnTo>
                <a:lnTo>
                  <a:pt x="206791" y="87817"/>
                </a:lnTo>
                <a:lnTo>
                  <a:pt x="183063" y="117237"/>
                </a:lnTo>
                <a:lnTo>
                  <a:pt x="172163" y="130163"/>
                </a:lnTo>
                <a:lnTo>
                  <a:pt x="162358" y="141320"/>
                </a:lnTo>
                <a:lnTo>
                  <a:pt x="144687" y="160490"/>
                </a:lnTo>
                <a:lnTo>
                  <a:pt x="128368" y="177476"/>
                </a:lnTo>
                <a:lnTo>
                  <a:pt x="120460" y="184292"/>
                </a:lnTo>
                <a:lnTo>
                  <a:pt x="112648" y="190106"/>
                </a:lnTo>
                <a:lnTo>
                  <a:pt x="104901" y="195252"/>
                </a:lnTo>
                <a:lnTo>
                  <a:pt x="98465" y="199952"/>
                </a:lnTo>
                <a:lnTo>
                  <a:pt x="92905" y="204356"/>
                </a:lnTo>
                <a:lnTo>
                  <a:pt x="87928" y="208562"/>
                </a:lnTo>
                <a:lnTo>
                  <a:pt x="83341" y="211365"/>
                </a:lnTo>
                <a:lnTo>
                  <a:pt x="79011" y="213235"/>
                </a:lnTo>
                <a:lnTo>
                  <a:pt x="74856" y="214481"/>
                </a:lnTo>
                <a:lnTo>
                  <a:pt x="75895" y="212772"/>
                </a:lnTo>
                <a:lnTo>
                  <a:pt x="80399" y="209093"/>
                </a:lnTo>
                <a:lnTo>
                  <a:pt x="87210" y="204099"/>
                </a:lnTo>
                <a:lnTo>
                  <a:pt x="94292" y="200771"/>
                </a:lnTo>
                <a:lnTo>
                  <a:pt x="101553" y="198552"/>
                </a:lnTo>
                <a:lnTo>
                  <a:pt x="108933" y="197072"/>
                </a:lnTo>
                <a:lnTo>
                  <a:pt x="116394" y="194816"/>
                </a:lnTo>
                <a:lnTo>
                  <a:pt x="123907" y="192042"/>
                </a:lnTo>
                <a:lnTo>
                  <a:pt x="131456" y="188922"/>
                </a:lnTo>
                <a:lnTo>
                  <a:pt x="139029" y="186843"/>
                </a:lnTo>
                <a:lnTo>
                  <a:pt x="146617" y="185456"/>
                </a:lnTo>
                <a:lnTo>
                  <a:pt x="154216" y="184532"/>
                </a:lnTo>
                <a:lnTo>
                  <a:pt x="161823" y="183916"/>
                </a:lnTo>
                <a:lnTo>
                  <a:pt x="169433" y="183505"/>
                </a:lnTo>
                <a:lnTo>
                  <a:pt x="184662" y="183048"/>
                </a:lnTo>
                <a:lnTo>
                  <a:pt x="199898" y="182846"/>
                </a:lnTo>
                <a:lnTo>
                  <a:pt x="206247" y="184062"/>
                </a:lnTo>
                <a:lnTo>
                  <a:pt x="211750" y="186142"/>
                </a:lnTo>
                <a:lnTo>
                  <a:pt x="216688" y="188799"/>
                </a:lnTo>
                <a:lnTo>
                  <a:pt x="219980" y="191841"/>
                </a:lnTo>
                <a:lnTo>
                  <a:pt x="222175" y="195138"/>
                </a:lnTo>
                <a:lnTo>
                  <a:pt x="224613" y="202189"/>
                </a:lnTo>
                <a:lnTo>
                  <a:pt x="225987" y="213298"/>
                </a:lnTo>
                <a:lnTo>
                  <a:pt x="226308" y="220843"/>
                </a:lnTo>
                <a:lnTo>
                  <a:pt x="223064" y="231817"/>
                </a:lnTo>
                <a:lnTo>
                  <a:pt x="220421" y="238299"/>
                </a:lnTo>
                <a:lnTo>
                  <a:pt x="216119" y="243890"/>
                </a:lnTo>
                <a:lnTo>
                  <a:pt x="210710" y="248888"/>
                </a:lnTo>
                <a:lnTo>
                  <a:pt x="204565" y="253490"/>
                </a:lnTo>
                <a:lnTo>
                  <a:pt x="199199" y="259098"/>
                </a:lnTo>
                <a:lnTo>
                  <a:pt x="194351" y="265376"/>
                </a:lnTo>
                <a:lnTo>
                  <a:pt x="189849" y="272102"/>
                </a:lnTo>
                <a:lnTo>
                  <a:pt x="181767" y="280396"/>
                </a:lnTo>
                <a:lnTo>
                  <a:pt x="171300" y="289735"/>
                </a:lnTo>
                <a:lnTo>
                  <a:pt x="159241" y="299771"/>
                </a:lnTo>
                <a:lnTo>
                  <a:pt x="146123" y="309002"/>
                </a:lnTo>
                <a:lnTo>
                  <a:pt x="132297" y="317696"/>
                </a:lnTo>
                <a:lnTo>
                  <a:pt x="105927" y="332859"/>
                </a:lnTo>
                <a:lnTo>
                  <a:pt x="85741" y="343831"/>
                </a:lnTo>
                <a:lnTo>
                  <a:pt x="75532" y="348536"/>
                </a:lnTo>
                <a:lnTo>
                  <a:pt x="64916" y="352942"/>
                </a:lnTo>
                <a:lnTo>
                  <a:pt x="54029" y="357149"/>
                </a:lnTo>
                <a:lnTo>
                  <a:pt x="44231" y="359954"/>
                </a:lnTo>
                <a:lnTo>
                  <a:pt x="35158" y="361824"/>
                </a:lnTo>
                <a:lnTo>
                  <a:pt x="26571" y="363070"/>
                </a:lnTo>
                <a:lnTo>
                  <a:pt x="20845" y="362631"/>
                </a:lnTo>
                <a:lnTo>
                  <a:pt x="17028" y="361069"/>
                </a:lnTo>
                <a:lnTo>
                  <a:pt x="14484" y="358757"/>
                </a:lnTo>
                <a:lnTo>
                  <a:pt x="11517" y="357216"/>
                </a:lnTo>
                <a:lnTo>
                  <a:pt x="4835" y="355503"/>
                </a:lnTo>
                <a:lnTo>
                  <a:pt x="2544" y="353777"/>
                </a:lnTo>
                <a:lnTo>
                  <a:pt x="1018" y="351356"/>
                </a:lnTo>
                <a:lnTo>
                  <a:pt x="0" y="348471"/>
                </a:lnTo>
                <a:lnTo>
                  <a:pt x="591" y="345279"/>
                </a:lnTo>
                <a:lnTo>
                  <a:pt x="2256" y="341881"/>
                </a:lnTo>
                <a:lnTo>
                  <a:pt x="9395" y="3198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9"/>
          <p:cNvSpPr/>
          <p:nvPr/>
        </p:nvSpPr>
        <p:spPr>
          <a:xfrm>
            <a:off x="8337315" y="4834889"/>
            <a:ext cx="178036" cy="45721"/>
          </a:xfrm>
          <a:custGeom>
            <a:avLst/>
            <a:gdLst/>
            <a:ahLst/>
            <a:cxnLst/>
            <a:rect l="0" t="0" r="0" b="0"/>
            <a:pathLst>
              <a:path w="178036" h="45721">
                <a:moveTo>
                  <a:pt x="6585" y="45720"/>
                </a:moveTo>
                <a:lnTo>
                  <a:pt x="517" y="45720"/>
                </a:lnTo>
                <a:lnTo>
                  <a:pt x="0" y="44450"/>
                </a:lnTo>
                <a:lnTo>
                  <a:pt x="924" y="42334"/>
                </a:lnTo>
                <a:lnTo>
                  <a:pt x="2811" y="39653"/>
                </a:lnTo>
                <a:lnTo>
                  <a:pt x="5339" y="37865"/>
                </a:lnTo>
                <a:lnTo>
                  <a:pt x="8294" y="36674"/>
                </a:lnTo>
                <a:lnTo>
                  <a:pt x="11534" y="35879"/>
                </a:lnTo>
                <a:lnTo>
                  <a:pt x="16234" y="34080"/>
                </a:lnTo>
                <a:lnTo>
                  <a:pt x="21908" y="31610"/>
                </a:lnTo>
                <a:lnTo>
                  <a:pt x="28230" y="28693"/>
                </a:lnTo>
                <a:lnTo>
                  <a:pt x="34985" y="26749"/>
                </a:lnTo>
                <a:lnTo>
                  <a:pt x="42028" y="25453"/>
                </a:lnTo>
                <a:lnTo>
                  <a:pt x="49263" y="24589"/>
                </a:lnTo>
                <a:lnTo>
                  <a:pt x="56627" y="22742"/>
                </a:lnTo>
                <a:lnTo>
                  <a:pt x="64076" y="20242"/>
                </a:lnTo>
                <a:lnTo>
                  <a:pt x="71582" y="17305"/>
                </a:lnTo>
                <a:lnTo>
                  <a:pt x="79127" y="15347"/>
                </a:lnTo>
                <a:lnTo>
                  <a:pt x="86696" y="14041"/>
                </a:lnTo>
                <a:lnTo>
                  <a:pt x="94281" y="13171"/>
                </a:lnTo>
                <a:lnTo>
                  <a:pt x="104420" y="11321"/>
                </a:lnTo>
                <a:lnTo>
                  <a:pt x="116258" y="8818"/>
                </a:lnTo>
                <a:lnTo>
                  <a:pt x="1780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0"/>
          <p:cNvSpPr/>
          <p:nvPr/>
        </p:nvSpPr>
        <p:spPr>
          <a:xfrm>
            <a:off x="8641079" y="4652231"/>
            <a:ext cx="228031" cy="274099"/>
          </a:xfrm>
          <a:custGeom>
            <a:avLst/>
            <a:gdLst/>
            <a:ahLst/>
            <a:cxnLst/>
            <a:rect l="0" t="0" r="0" b="0"/>
            <a:pathLst>
              <a:path w="228031" h="274099">
                <a:moveTo>
                  <a:pt x="34290" y="34069"/>
                </a:moveTo>
                <a:lnTo>
                  <a:pt x="52494" y="21933"/>
                </a:lnTo>
                <a:lnTo>
                  <a:pt x="60396" y="17088"/>
                </a:lnTo>
                <a:lnTo>
                  <a:pt x="68204" y="12588"/>
                </a:lnTo>
                <a:lnTo>
                  <a:pt x="75950" y="8318"/>
                </a:lnTo>
                <a:lnTo>
                  <a:pt x="82383" y="5472"/>
                </a:lnTo>
                <a:lnTo>
                  <a:pt x="87943" y="3574"/>
                </a:lnTo>
                <a:lnTo>
                  <a:pt x="92918" y="2309"/>
                </a:lnTo>
                <a:lnTo>
                  <a:pt x="98776" y="1465"/>
                </a:lnTo>
                <a:lnTo>
                  <a:pt x="105221" y="903"/>
                </a:lnTo>
                <a:lnTo>
                  <a:pt x="112058" y="528"/>
                </a:lnTo>
                <a:lnTo>
                  <a:pt x="126426" y="112"/>
                </a:lnTo>
                <a:lnTo>
                  <a:pt x="133814" y="0"/>
                </a:lnTo>
                <a:lnTo>
                  <a:pt x="140010" y="1196"/>
                </a:lnTo>
                <a:lnTo>
                  <a:pt x="145410" y="3264"/>
                </a:lnTo>
                <a:lnTo>
                  <a:pt x="150281" y="5912"/>
                </a:lnTo>
                <a:lnTo>
                  <a:pt x="154798" y="8947"/>
                </a:lnTo>
                <a:lnTo>
                  <a:pt x="159079" y="12241"/>
                </a:lnTo>
                <a:lnTo>
                  <a:pt x="169007" y="20584"/>
                </a:lnTo>
                <a:lnTo>
                  <a:pt x="169821" y="22539"/>
                </a:lnTo>
                <a:lnTo>
                  <a:pt x="170726" y="28098"/>
                </a:lnTo>
                <a:lnTo>
                  <a:pt x="169698" y="32628"/>
                </a:lnTo>
                <a:lnTo>
                  <a:pt x="167743" y="38188"/>
                </a:lnTo>
                <a:lnTo>
                  <a:pt x="165168" y="44435"/>
                </a:lnTo>
                <a:lnTo>
                  <a:pt x="162182" y="49869"/>
                </a:lnTo>
                <a:lnTo>
                  <a:pt x="158921" y="54763"/>
                </a:lnTo>
                <a:lnTo>
                  <a:pt x="155478" y="59294"/>
                </a:lnTo>
                <a:lnTo>
                  <a:pt x="149372" y="66125"/>
                </a:lnTo>
                <a:lnTo>
                  <a:pt x="132428" y="83876"/>
                </a:lnTo>
                <a:lnTo>
                  <a:pt x="125115" y="90134"/>
                </a:lnTo>
                <a:lnTo>
                  <a:pt x="118970" y="94306"/>
                </a:lnTo>
                <a:lnTo>
                  <a:pt x="113604" y="97086"/>
                </a:lnTo>
                <a:lnTo>
                  <a:pt x="106216" y="101481"/>
                </a:lnTo>
                <a:lnTo>
                  <a:pt x="87847" y="113136"/>
                </a:lnTo>
                <a:lnTo>
                  <a:pt x="83965" y="117260"/>
                </a:lnTo>
                <a:lnTo>
                  <a:pt x="83917" y="120010"/>
                </a:lnTo>
                <a:lnTo>
                  <a:pt x="86425" y="121842"/>
                </a:lnTo>
                <a:lnTo>
                  <a:pt x="91907" y="121795"/>
                </a:lnTo>
                <a:lnTo>
                  <a:pt x="99371" y="120492"/>
                </a:lnTo>
                <a:lnTo>
                  <a:pt x="108158" y="118354"/>
                </a:lnTo>
                <a:lnTo>
                  <a:pt x="115285" y="116929"/>
                </a:lnTo>
                <a:lnTo>
                  <a:pt x="121307" y="115979"/>
                </a:lnTo>
                <a:lnTo>
                  <a:pt x="126592" y="115346"/>
                </a:lnTo>
                <a:lnTo>
                  <a:pt x="132655" y="116193"/>
                </a:lnTo>
                <a:lnTo>
                  <a:pt x="139236" y="118028"/>
                </a:lnTo>
                <a:lnTo>
                  <a:pt x="146165" y="120522"/>
                </a:lnTo>
                <a:lnTo>
                  <a:pt x="155863" y="122184"/>
                </a:lnTo>
                <a:lnTo>
                  <a:pt x="167409" y="123292"/>
                </a:lnTo>
                <a:lnTo>
                  <a:pt x="180186" y="124031"/>
                </a:lnTo>
                <a:lnTo>
                  <a:pt x="189974" y="125794"/>
                </a:lnTo>
                <a:lnTo>
                  <a:pt x="197770" y="128239"/>
                </a:lnTo>
                <a:lnTo>
                  <a:pt x="204236" y="131139"/>
                </a:lnTo>
                <a:lnTo>
                  <a:pt x="208548" y="134342"/>
                </a:lnTo>
                <a:lnTo>
                  <a:pt x="211422" y="137747"/>
                </a:lnTo>
                <a:lnTo>
                  <a:pt x="215885" y="144918"/>
                </a:lnTo>
                <a:lnTo>
                  <a:pt x="222103" y="152338"/>
                </a:lnTo>
                <a:lnTo>
                  <a:pt x="224269" y="156095"/>
                </a:lnTo>
                <a:lnTo>
                  <a:pt x="226675" y="163656"/>
                </a:lnTo>
                <a:lnTo>
                  <a:pt x="227316" y="168720"/>
                </a:lnTo>
                <a:lnTo>
                  <a:pt x="227745" y="174636"/>
                </a:lnTo>
                <a:lnTo>
                  <a:pt x="228030" y="181120"/>
                </a:lnTo>
                <a:lnTo>
                  <a:pt x="226950" y="186713"/>
                </a:lnTo>
                <a:lnTo>
                  <a:pt x="224960" y="191712"/>
                </a:lnTo>
                <a:lnTo>
                  <a:pt x="222363" y="196314"/>
                </a:lnTo>
                <a:lnTo>
                  <a:pt x="219479" y="204814"/>
                </a:lnTo>
                <a:lnTo>
                  <a:pt x="218709" y="208859"/>
                </a:lnTo>
                <a:lnTo>
                  <a:pt x="215657" y="212825"/>
                </a:lnTo>
                <a:lnTo>
                  <a:pt x="211081" y="216740"/>
                </a:lnTo>
                <a:lnTo>
                  <a:pt x="189119" y="231703"/>
                </a:lnTo>
                <a:lnTo>
                  <a:pt x="179420" y="238215"/>
                </a:lnTo>
                <a:lnTo>
                  <a:pt x="167874" y="243826"/>
                </a:lnTo>
                <a:lnTo>
                  <a:pt x="155096" y="248837"/>
                </a:lnTo>
                <a:lnTo>
                  <a:pt x="141497" y="253447"/>
                </a:lnTo>
                <a:lnTo>
                  <a:pt x="129892" y="257791"/>
                </a:lnTo>
                <a:lnTo>
                  <a:pt x="119615" y="261957"/>
                </a:lnTo>
                <a:lnTo>
                  <a:pt x="110224" y="266004"/>
                </a:lnTo>
                <a:lnTo>
                  <a:pt x="102692" y="268702"/>
                </a:lnTo>
                <a:lnTo>
                  <a:pt x="96402" y="270501"/>
                </a:lnTo>
                <a:lnTo>
                  <a:pt x="90938" y="271700"/>
                </a:lnTo>
                <a:lnTo>
                  <a:pt x="80946" y="272499"/>
                </a:lnTo>
                <a:lnTo>
                  <a:pt x="67934" y="273032"/>
                </a:lnTo>
                <a:lnTo>
                  <a:pt x="0" y="2740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1"/>
          <p:cNvSpPr/>
          <p:nvPr/>
        </p:nvSpPr>
        <p:spPr>
          <a:xfrm>
            <a:off x="5680769" y="5143516"/>
            <a:ext cx="369049" cy="559810"/>
          </a:xfrm>
          <a:custGeom>
            <a:avLst/>
            <a:gdLst/>
            <a:ahLst/>
            <a:cxnLst/>
            <a:rect l="0" t="0" r="0" b="0"/>
            <a:pathLst>
              <a:path w="369049" h="559810">
                <a:moveTo>
                  <a:pt x="217110" y="45703"/>
                </a:moveTo>
                <a:lnTo>
                  <a:pt x="236793" y="35862"/>
                </a:lnTo>
                <a:lnTo>
                  <a:pt x="245097" y="28676"/>
                </a:lnTo>
                <a:lnTo>
                  <a:pt x="248468" y="26732"/>
                </a:lnTo>
                <a:lnTo>
                  <a:pt x="255600" y="24572"/>
                </a:lnTo>
                <a:lnTo>
                  <a:pt x="284959" y="17288"/>
                </a:lnTo>
                <a:lnTo>
                  <a:pt x="296633" y="14059"/>
                </a:lnTo>
                <a:lnTo>
                  <a:pt x="319764" y="7086"/>
                </a:lnTo>
                <a:lnTo>
                  <a:pt x="329997" y="4718"/>
                </a:lnTo>
                <a:lnTo>
                  <a:pt x="339358" y="3140"/>
                </a:lnTo>
                <a:lnTo>
                  <a:pt x="348138" y="2088"/>
                </a:lnTo>
                <a:lnTo>
                  <a:pt x="355262" y="1386"/>
                </a:lnTo>
                <a:lnTo>
                  <a:pt x="366565" y="607"/>
                </a:lnTo>
                <a:lnTo>
                  <a:pt x="368817" y="399"/>
                </a:lnTo>
                <a:lnTo>
                  <a:pt x="369048" y="261"/>
                </a:lnTo>
                <a:lnTo>
                  <a:pt x="360294" y="38"/>
                </a:lnTo>
                <a:lnTo>
                  <a:pt x="349988" y="0"/>
                </a:lnTo>
                <a:lnTo>
                  <a:pt x="339244" y="3377"/>
                </a:lnTo>
                <a:lnTo>
                  <a:pt x="332822" y="6056"/>
                </a:lnTo>
                <a:lnTo>
                  <a:pt x="322302" y="9032"/>
                </a:lnTo>
                <a:lnTo>
                  <a:pt x="274860" y="17011"/>
                </a:lnTo>
                <a:lnTo>
                  <a:pt x="258150" y="20225"/>
                </a:lnTo>
                <a:lnTo>
                  <a:pt x="226037" y="27183"/>
                </a:lnTo>
                <a:lnTo>
                  <a:pt x="207821" y="32086"/>
                </a:lnTo>
                <a:lnTo>
                  <a:pt x="167262" y="44308"/>
                </a:lnTo>
                <a:lnTo>
                  <a:pt x="150859" y="49853"/>
                </a:lnTo>
                <a:lnTo>
                  <a:pt x="137382" y="54820"/>
                </a:lnTo>
                <a:lnTo>
                  <a:pt x="125859" y="59401"/>
                </a:lnTo>
                <a:lnTo>
                  <a:pt x="102894" y="67878"/>
                </a:lnTo>
                <a:lnTo>
                  <a:pt x="91436" y="71917"/>
                </a:lnTo>
                <a:lnTo>
                  <a:pt x="82528" y="75879"/>
                </a:lnTo>
                <a:lnTo>
                  <a:pt x="75319" y="79790"/>
                </a:lnTo>
                <a:lnTo>
                  <a:pt x="69243" y="83668"/>
                </a:lnTo>
                <a:lnTo>
                  <a:pt x="62652" y="86253"/>
                </a:lnTo>
                <a:lnTo>
                  <a:pt x="55718" y="87977"/>
                </a:lnTo>
                <a:lnTo>
                  <a:pt x="48556" y="89126"/>
                </a:lnTo>
                <a:lnTo>
                  <a:pt x="37211" y="93789"/>
                </a:lnTo>
                <a:lnTo>
                  <a:pt x="27935" y="98825"/>
                </a:lnTo>
                <a:lnTo>
                  <a:pt x="19579" y="101063"/>
                </a:lnTo>
                <a:lnTo>
                  <a:pt x="11632" y="105445"/>
                </a:lnTo>
                <a:lnTo>
                  <a:pt x="7735" y="108390"/>
                </a:lnTo>
                <a:lnTo>
                  <a:pt x="5137" y="111625"/>
                </a:lnTo>
                <a:lnTo>
                  <a:pt x="3405" y="115051"/>
                </a:lnTo>
                <a:lnTo>
                  <a:pt x="2250" y="118605"/>
                </a:lnTo>
                <a:lnTo>
                  <a:pt x="1480" y="132405"/>
                </a:lnTo>
                <a:lnTo>
                  <a:pt x="625" y="178218"/>
                </a:lnTo>
                <a:lnTo>
                  <a:pt x="0" y="301412"/>
                </a:lnTo>
                <a:lnTo>
                  <a:pt x="1251" y="313966"/>
                </a:lnTo>
                <a:lnTo>
                  <a:pt x="3354" y="324875"/>
                </a:lnTo>
                <a:lnTo>
                  <a:pt x="9787" y="348498"/>
                </a:lnTo>
                <a:lnTo>
                  <a:pt x="11585" y="350437"/>
                </a:lnTo>
                <a:lnTo>
                  <a:pt x="14053" y="351729"/>
                </a:lnTo>
                <a:lnTo>
                  <a:pt x="16969" y="352590"/>
                </a:lnTo>
                <a:lnTo>
                  <a:pt x="20183" y="351895"/>
                </a:lnTo>
                <a:lnTo>
                  <a:pt x="27141" y="347735"/>
                </a:lnTo>
                <a:lnTo>
                  <a:pt x="29504" y="344848"/>
                </a:lnTo>
                <a:lnTo>
                  <a:pt x="31079" y="341653"/>
                </a:lnTo>
                <a:lnTo>
                  <a:pt x="32130" y="338253"/>
                </a:lnTo>
                <a:lnTo>
                  <a:pt x="43457" y="324316"/>
                </a:lnTo>
                <a:lnTo>
                  <a:pt x="59921" y="306691"/>
                </a:lnTo>
                <a:lnTo>
                  <a:pt x="75705" y="290391"/>
                </a:lnTo>
                <a:lnTo>
                  <a:pt x="83471" y="283759"/>
                </a:lnTo>
                <a:lnTo>
                  <a:pt x="91187" y="278067"/>
                </a:lnTo>
                <a:lnTo>
                  <a:pt x="98872" y="273002"/>
                </a:lnTo>
                <a:lnTo>
                  <a:pt x="107804" y="268356"/>
                </a:lnTo>
                <a:lnTo>
                  <a:pt x="117570" y="263989"/>
                </a:lnTo>
                <a:lnTo>
                  <a:pt x="127890" y="259806"/>
                </a:lnTo>
                <a:lnTo>
                  <a:pt x="137310" y="255749"/>
                </a:lnTo>
                <a:lnTo>
                  <a:pt x="154551" y="247854"/>
                </a:lnTo>
                <a:lnTo>
                  <a:pt x="163974" y="245240"/>
                </a:lnTo>
                <a:lnTo>
                  <a:pt x="174066" y="243498"/>
                </a:lnTo>
                <a:lnTo>
                  <a:pt x="184604" y="242337"/>
                </a:lnTo>
                <a:lnTo>
                  <a:pt x="194170" y="241562"/>
                </a:lnTo>
                <a:lnTo>
                  <a:pt x="203087" y="241046"/>
                </a:lnTo>
                <a:lnTo>
                  <a:pt x="211571" y="240702"/>
                </a:lnTo>
                <a:lnTo>
                  <a:pt x="219768" y="241742"/>
                </a:lnTo>
                <a:lnTo>
                  <a:pt x="227772" y="243706"/>
                </a:lnTo>
                <a:lnTo>
                  <a:pt x="235649" y="246286"/>
                </a:lnTo>
                <a:lnTo>
                  <a:pt x="242169" y="249275"/>
                </a:lnTo>
                <a:lnTo>
                  <a:pt x="252801" y="255983"/>
                </a:lnTo>
                <a:lnTo>
                  <a:pt x="261760" y="263198"/>
                </a:lnTo>
                <a:lnTo>
                  <a:pt x="265926" y="266900"/>
                </a:lnTo>
                <a:lnTo>
                  <a:pt x="273943" y="277786"/>
                </a:lnTo>
                <a:lnTo>
                  <a:pt x="277859" y="284245"/>
                </a:lnTo>
                <a:lnTo>
                  <a:pt x="282210" y="298195"/>
                </a:lnTo>
                <a:lnTo>
                  <a:pt x="284144" y="312862"/>
                </a:lnTo>
                <a:lnTo>
                  <a:pt x="285003" y="327847"/>
                </a:lnTo>
                <a:lnTo>
                  <a:pt x="285385" y="342974"/>
                </a:lnTo>
                <a:lnTo>
                  <a:pt x="285487" y="350564"/>
                </a:lnTo>
                <a:lnTo>
                  <a:pt x="282213" y="365770"/>
                </a:lnTo>
                <a:lnTo>
                  <a:pt x="269763" y="402297"/>
                </a:lnTo>
                <a:lnTo>
                  <a:pt x="264913" y="411702"/>
                </a:lnTo>
                <a:lnTo>
                  <a:pt x="259138" y="420513"/>
                </a:lnTo>
                <a:lnTo>
                  <a:pt x="252750" y="428926"/>
                </a:lnTo>
                <a:lnTo>
                  <a:pt x="247219" y="438345"/>
                </a:lnTo>
                <a:lnTo>
                  <a:pt x="242264" y="448435"/>
                </a:lnTo>
                <a:lnTo>
                  <a:pt x="237689" y="458971"/>
                </a:lnTo>
                <a:lnTo>
                  <a:pt x="232100" y="467265"/>
                </a:lnTo>
                <a:lnTo>
                  <a:pt x="225834" y="474065"/>
                </a:lnTo>
                <a:lnTo>
                  <a:pt x="219115" y="479867"/>
                </a:lnTo>
                <a:lnTo>
                  <a:pt x="212097" y="486276"/>
                </a:lnTo>
                <a:lnTo>
                  <a:pt x="197526" y="500170"/>
                </a:lnTo>
                <a:lnTo>
                  <a:pt x="190084" y="506161"/>
                </a:lnTo>
                <a:lnTo>
                  <a:pt x="182583" y="511425"/>
                </a:lnTo>
                <a:lnTo>
                  <a:pt x="166205" y="521931"/>
                </a:lnTo>
                <a:lnTo>
                  <a:pt x="146226" y="535067"/>
                </a:lnTo>
                <a:lnTo>
                  <a:pt x="136834" y="540856"/>
                </a:lnTo>
                <a:lnTo>
                  <a:pt x="128033" y="545985"/>
                </a:lnTo>
                <a:lnTo>
                  <a:pt x="119626" y="550674"/>
                </a:lnTo>
                <a:lnTo>
                  <a:pt x="111481" y="553801"/>
                </a:lnTo>
                <a:lnTo>
                  <a:pt x="103510" y="555885"/>
                </a:lnTo>
                <a:lnTo>
                  <a:pt x="95657" y="557274"/>
                </a:lnTo>
                <a:lnTo>
                  <a:pt x="89152" y="558201"/>
                </a:lnTo>
                <a:lnTo>
                  <a:pt x="78537" y="559230"/>
                </a:lnTo>
                <a:lnTo>
                  <a:pt x="72658" y="559504"/>
                </a:lnTo>
                <a:lnTo>
                  <a:pt x="59353" y="559809"/>
                </a:lnTo>
                <a:lnTo>
                  <a:pt x="54789" y="558621"/>
                </a:lnTo>
                <a:lnTo>
                  <a:pt x="51746" y="556558"/>
                </a:lnTo>
                <a:lnTo>
                  <a:pt x="46863" y="550191"/>
                </a:lnTo>
                <a:lnTo>
                  <a:pt x="46195" y="545933"/>
                </a:lnTo>
                <a:lnTo>
                  <a:pt x="45660" y="52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2"/>
          <p:cNvSpPr/>
          <p:nvPr/>
        </p:nvSpPr>
        <p:spPr>
          <a:xfrm>
            <a:off x="6023609" y="5292089"/>
            <a:ext cx="262892" cy="320041"/>
          </a:xfrm>
          <a:custGeom>
            <a:avLst/>
            <a:gdLst/>
            <a:ahLst/>
            <a:cxnLst/>
            <a:rect l="0" t="0" r="0" b="0"/>
            <a:pathLst>
              <a:path w="262892" h="320041">
                <a:moveTo>
                  <a:pt x="0" y="0"/>
                </a:moveTo>
                <a:lnTo>
                  <a:pt x="18204" y="6068"/>
                </a:lnTo>
                <a:lnTo>
                  <a:pt x="24836" y="7855"/>
                </a:lnTo>
                <a:lnTo>
                  <a:pt x="30528" y="9047"/>
                </a:lnTo>
                <a:lnTo>
                  <a:pt x="35592" y="9842"/>
                </a:lnTo>
                <a:lnTo>
                  <a:pt x="40238" y="11641"/>
                </a:lnTo>
                <a:lnTo>
                  <a:pt x="44606" y="14111"/>
                </a:lnTo>
                <a:lnTo>
                  <a:pt x="48787" y="17028"/>
                </a:lnTo>
                <a:lnTo>
                  <a:pt x="52845" y="21512"/>
                </a:lnTo>
                <a:lnTo>
                  <a:pt x="56821" y="27041"/>
                </a:lnTo>
                <a:lnTo>
                  <a:pt x="60740" y="33268"/>
                </a:lnTo>
                <a:lnTo>
                  <a:pt x="64624" y="38689"/>
                </a:lnTo>
                <a:lnTo>
                  <a:pt x="72325" y="48098"/>
                </a:lnTo>
                <a:lnTo>
                  <a:pt x="77427" y="53656"/>
                </a:lnTo>
                <a:lnTo>
                  <a:pt x="89869" y="66604"/>
                </a:lnTo>
                <a:lnTo>
                  <a:pt x="101822" y="81233"/>
                </a:lnTo>
                <a:lnTo>
                  <a:pt x="135425" y="124580"/>
                </a:lnTo>
                <a:lnTo>
                  <a:pt x="149973" y="145284"/>
                </a:lnTo>
                <a:lnTo>
                  <a:pt x="162213" y="164166"/>
                </a:lnTo>
                <a:lnTo>
                  <a:pt x="172912" y="181834"/>
                </a:lnTo>
                <a:lnTo>
                  <a:pt x="182585" y="198693"/>
                </a:lnTo>
                <a:lnTo>
                  <a:pt x="200106" y="230971"/>
                </a:lnTo>
                <a:lnTo>
                  <a:pt x="209604" y="245421"/>
                </a:lnTo>
                <a:lnTo>
                  <a:pt x="219746" y="258864"/>
                </a:lnTo>
                <a:lnTo>
                  <a:pt x="262891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3"/>
          <p:cNvSpPr/>
          <p:nvPr/>
        </p:nvSpPr>
        <p:spPr>
          <a:xfrm>
            <a:off x="6023609" y="5246369"/>
            <a:ext cx="262892" cy="377191"/>
          </a:xfrm>
          <a:custGeom>
            <a:avLst/>
            <a:gdLst/>
            <a:ahLst/>
            <a:cxnLst/>
            <a:rect l="0" t="0" r="0" b="0"/>
            <a:pathLst>
              <a:path w="262892" h="377191">
                <a:moveTo>
                  <a:pt x="262891" y="0"/>
                </a:moveTo>
                <a:lnTo>
                  <a:pt x="250755" y="6068"/>
                </a:lnTo>
                <a:lnTo>
                  <a:pt x="245910" y="10395"/>
                </a:lnTo>
                <a:lnTo>
                  <a:pt x="241410" y="15821"/>
                </a:lnTo>
                <a:lnTo>
                  <a:pt x="229213" y="33702"/>
                </a:lnTo>
                <a:lnTo>
                  <a:pt x="177850" y="110460"/>
                </a:lnTo>
                <a:lnTo>
                  <a:pt x="166827" y="125710"/>
                </a:lnTo>
                <a:lnTo>
                  <a:pt x="141032" y="159588"/>
                </a:lnTo>
                <a:lnTo>
                  <a:pt x="130852" y="174972"/>
                </a:lnTo>
                <a:lnTo>
                  <a:pt x="122795" y="189038"/>
                </a:lnTo>
                <a:lnTo>
                  <a:pt x="116153" y="202226"/>
                </a:lnTo>
                <a:lnTo>
                  <a:pt x="105376" y="219907"/>
                </a:lnTo>
                <a:lnTo>
                  <a:pt x="91841" y="240585"/>
                </a:lnTo>
                <a:lnTo>
                  <a:pt x="76467" y="263260"/>
                </a:lnTo>
                <a:lnTo>
                  <a:pt x="64949" y="279647"/>
                </a:lnTo>
                <a:lnTo>
                  <a:pt x="55999" y="291841"/>
                </a:lnTo>
                <a:lnTo>
                  <a:pt x="48763" y="301241"/>
                </a:lnTo>
                <a:lnTo>
                  <a:pt x="41399" y="311318"/>
                </a:lnTo>
                <a:lnTo>
                  <a:pt x="26443" y="332673"/>
                </a:lnTo>
                <a:lnTo>
                  <a:pt x="20169" y="341163"/>
                </a:lnTo>
                <a:lnTo>
                  <a:pt x="14716" y="348092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4"/>
          <p:cNvSpPr/>
          <p:nvPr/>
        </p:nvSpPr>
        <p:spPr>
          <a:xfrm>
            <a:off x="6503669" y="5212079"/>
            <a:ext cx="377191" cy="80011"/>
          </a:xfrm>
          <a:custGeom>
            <a:avLst/>
            <a:gdLst/>
            <a:ahLst/>
            <a:cxnLst/>
            <a:rect l="0" t="0" r="0" b="0"/>
            <a:pathLst>
              <a:path w="377191" h="80011">
                <a:moveTo>
                  <a:pt x="0" y="80010"/>
                </a:moveTo>
                <a:lnTo>
                  <a:pt x="31818" y="64102"/>
                </a:lnTo>
                <a:lnTo>
                  <a:pt x="40263" y="60514"/>
                </a:lnTo>
                <a:lnTo>
                  <a:pt x="49702" y="56853"/>
                </a:lnTo>
                <a:lnTo>
                  <a:pt x="70350" y="49398"/>
                </a:lnTo>
                <a:lnTo>
                  <a:pt x="92227" y="41852"/>
                </a:lnTo>
                <a:lnTo>
                  <a:pt x="112285" y="36791"/>
                </a:lnTo>
                <a:lnTo>
                  <a:pt x="168438" y="24395"/>
                </a:lnTo>
                <a:lnTo>
                  <a:pt x="197382" y="18804"/>
                </a:lnTo>
                <a:lnTo>
                  <a:pt x="253249" y="9204"/>
                </a:lnTo>
                <a:lnTo>
                  <a:pt x="276783" y="6136"/>
                </a:lnTo>
                <a:lnTo>
                  <a:pt x="297553" y="4091"/>
                </a:lnTo>
                <a:lnTo>
                  <a:pt x="331636" y="181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5"/>
          <p:cNvSpPr/>
          <p:nvPr/>
        </p:nvSpPr>
        <p:spPr>
          <a:xfrm>
            <a:off x="6606540" y="533780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8202" y="51083"/>
                </a:lnTo>
                <a:lnTo>
                  <a:pt x="26105" y="48025"/>
                </a:lnTo>
                <a:lnTo>
                  <a:pt x="33913" y="44717"/>
                </a:lnTo>
                <a:lnTo>
                  <a:pt x="41658" y="41242"/>
                </a:lnTo>
                <a:lnTo>
                  <a:pt x="48092" y="38924"/>
                </a:lnTo>
                <a:lnTo>
                  <a:pt x="53651" y="37380"/>
                </a:lnTo>
                <a:lnTo>
                  <a:pt x="58628" y="36350"/>
                </a:lnTo>
                <a:lnTo>
                  <a:pt x="68295" y="33124"/>
                </a:lnTo>
                <a:lnTo>
                  <a:pt x="95970" y="22766"/>
                </a:lnTo>
                <a:lnTo>
                  <a:pt x="108429" y="18987"/>
                </a:lnTo>
                <a:lnTo>
                  <a:pt x="119276" y="16468"/>
                </a:lnTo>
                <a:lnTo>
                  <a:pt x="129048" y="14789"/>
                </a:lnTo>
                <a:lnTo>
                  <a:pt x="138101" y="12399"/>
                </a:lnTo>
                <a:lnTo>
                  <a:pt x="146678" y="9537"/>
                </a:lnTo>
                <a:lnTo>
                  <a:pt x="154935" y="6358"/>
                </a:lnTo>
                <a:lnTo>
                  <a:pt x="162980" y="4239"/>
                </a:lnTo>
                <a:lnTo>
                  <a:pt x="170883" y="2826"/>
                </a:lnTo>
                <a:lnTo>
                  <a:pt x="178693" y="1884"/>
                </a:lnTo>
                <a:lnTo>
                  <a:pt x="187708" y="1256"/>
                </a:lnTo>
                <a:lnTo>
                  <a:pt x="197529" y="838"/>
                </a:lnTo>
                <a:lnTo>
                  <a:pt x="226166" y="24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6"/>
          <p:cNvSpPr/>
          <p:nvPr/>
        </p:nvSpPr>
        <p:spPr>
          <a:xfrm>
            <a:off x="7076708" y="5045474"/>
            <a:ext cx="215633" cy="246457"/>
          </a:xfrm>
          <a:custGeom>
            <a:avLst/>
            <a:gdLst/>
            <a:ahLst/>
            <a:cxnLst/>
            <a:rect l="0" t="0" r="0" b="0"/>
            <a:pathLst>
              <a:path w="215633" h="246457">
                <a:moveTo>
                  <a:pt x="21322" y="6585"/>
                </a:moveTo>
                <a:lnTo>
                  <a:pt x="27390" y="518"/>
                </a:lnTo>
                <a:lnTo>
                  <a:pt x="29177" y="0"/>
                </a:lnTo>
                <a:lnTo>
                  <a:pt x="30369" y="925"/>
                </a:lnTo>
                <a:lnTo>
                  <a:pt x="32962" y="6610"/>
                </a:lnTo>
                <a:lnTo>
                  <a:pt x="38349" y="17603"/>
                </a:lnTo>
                <a:lnTo>
                  <a:pt x="40293" y="25361"/>
                </a:lnTo>
                <a:lnTo>
                  <a:pt x="41589" y="34342"/>
                </a:lnTo>
                <a:lnTo>
                  <a:pt x="42453" y="44140"/>
                </a:lnTo>
                <a:lnTo>
                  <a:pt x="41759" y="54482"/>
                </a:lnTo>
                <a:lnTo>
                  <a:pt x="40027" y="65186"/>
                </a:lnTo>
                <a:lnTo>
                  <a:pt x="37601" y="76133"/>
                </a:lnTo>
                <a:lnTo>
                  <a:pt x="32175" y="94860"/>
                </a:lnTo>
                <a:lnTo>
                  <a:pt x="10144" y="165668"/>
                </a:lnTo>
                <a:lnTo>
                  <a:pt x="6250" y="179950"/>
                </a:lnTo>
                <a:lnTo>
                  <a:pt x="3653" y="190742"/>
                </a:lnTo>
                <a:lnTo>
                  <a:pt x="1923" y="199207"/>
                </a:lnTo>
                <a:lnTo>
                  <a:pt x="770" y="206120"/>
                </a:lnTo>
                <a:lnTo>
                  <a:pt x="0" y="211998"/>
                </a:lnTo>
                <a:lnTo>
                  <a:pt x="757" y="217187"/>
                </a:lnTo>
                <a:lnTo>
                  <a:pt x="2532" y="221917"/>
                </a:lnTo>
                <a:lnTo>
                  <a:pt x="8438" y="232564"/>
                </a:lnTo>
                <a:lnTo>
                  <a:pt x="12632" y="237407"/>
                </a:lnTo>
                <a:lnTo>
                  <a:pt x="15529" y="240476"/>
                </a:lnTo>
                <a:lnTo>
                  <a:pt x="18730" y="242523"/>
                </a:lnTo>
                <a:lnTo>
                  <a:pt x="22133" y="243887"/>
                </a:lnTo>
                <a:lnTo>
                  <a:pt x="30655" y="246077"/>
                </a:lnTo>
                <a:lnTo>
                  <a:pt x="33893" y="246256"/>
                </a:lnTo>
                <a:lnTo>
                  <a:pt x="44266" y="246456"/>
                </a:lnTo>
                <a:lnTo>
                  <a:pt x="56937" y="245239"/>
                </a:lnTo>
                <a:lnTo>
                  <a:pt x="94724" y="240500"/>
                </a:lnTo>
                <a:lnTo>
                  <a:pt x="110897" y="237458"/>
                </a:lnTo>
                <a:lnTo>
                  <a:pt x="124219" y="234161"/>
                </a:lnTo>
                <a:lnTo>
                  <a:pt x="135640" y="230693"/>
                </a:lnTo>
                <a:lnTo>
                  <a:pt x="144524" y="228380"/>
                </a:lnTo>
                <a:lnTo>
                  <a:pt x="151716" y="226839"/>
                </a:lnTo>
                <a:lnTo>
                  <a:pt x="157781" y="225811"/>
                </a:lnTo>
                <a:lnTo>
                  <a:pt x="165635" y="225126"/>
                </a:lnTo>
                <a:lnTo>
                  <a:pt x="174681" y="224669"/>
                </a:lnTo>
                <a:lnTo>
                  <a:pt x="215632" y="223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7"/>
          <p:cNvSpPr/>
          <p:nvPr/>
        </p:nvSpPr>
        <p:spPr>
          <a:xfrm>
            <a:off x="7235804" y="5097779"/>
            <a:ext cx="33677" cy="525781"/>
          </a:xfrm>
          <a:custGeom>
            <a:avLst/>
            <a:gdLst/>
            <a:ahLst/>
            <a:cxnLst/>
            <a:rect l="0" t="0" r="0" b="0"/>
            <a:pathLst>
              <a:path w="33677" h="525781">
                <a:moveTo>
                  <a:pt x="33676" y="0"/>
                </a:moveTo>
                <a:lnTo>
                  <a:pt x="27608" y="12136"/>
                </a:lnTo>
                <a:lnTo>
                  <a:pt x="25820" y="18251"/>
                </a:lnTo>
                <a:lnTo>
                  <a:pt x="24628" y="24868"/>
                </a:lnTo>
                <a:lnTo>
                  <a:pt x="23834" y="31818"/>
                </a:lnTo>
                <a:lnTo>
                  <a:pt x="23304" y="42802"/>
                </a:lnTo>
                <a:lnTo>
                  <a:pt x="22716" y="71940"/>
                </a:lnTo>
                <a:lnTo>
                  <a:pt x="21290" y="94950"/>
                </a:lnTo>
                <a:lnTo>
                  <a:pt x="16317" y="154384"/>
                </a:lnTo>
                <a:lnTo>
                  <a:pt x="13213" y="180393"/>
                </a:lnTo>
                <a:lnTo>
                  <a:pt x="9874" y="202812"/>
                </a:lnTo>
                <a:lnTo>
                  <a:pt x="6377" y="222838"/>
                </a:lnTo>
                <a:lnTo>
                  <a:pt x="4047" y="247619"/>
                </a:lnTo>
                <a:lnTo>
                  <a:pt x="2493" y="275570"/>
                </a:lnTo>
                <a:lnTo>
                  <a:pt x="1458" y="305633"/>
                </a:lnTo>
                <a:lnTo>
                  <a:pt x="0" y="414691"/>
                </a:lnTo>
                <a:lnTo>
                  <a:pt x="1065" y="442830"/>
                </a:lnTo>
                <a:lnTo>
                  <a:pt x="3045" y="464131"/>
                </a:lnTo>
                <a:lnTo>
                  <a:pt x="5635" y="480870"/>
                </a:lnTo>
                <a:lnTo>
                  <a:pt x="7362" y="493301"/>
                </a:lnTo>
                <a:lnTo>
                  <a:pt x="8513" y="502857"/>
                </a:lnTo>
                <a:lnTo>
                  <a:pt x="10815" y="5257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8"/>
          <p:cNvSpPr/>
          <p:nvPr/>
        </p:nvSpPr>
        <p:spPr>
          <a:xfrm>
            <a:off x="7372350" y="5303519"/>
            <a:ext cx="274320" cy="354332"/>
          </a:xfrm>
          <a:custGeom>
            <a:avLst/>
            <a:gdLst/>
            <a:ahLst/>
            <a:cxnLst/>
            <a:rect l="0" t="0" r="0" b="0"/>
            <a:pathLst>
              <a:path w="274320" h="354332">
                <a:moveTo>
                  <a:pt x="0" y="0"/>
                </a:moveTo>
                <a:lnTo>
                  <a:pt x="18203" y="6068"/>
                </a:lnTo>
                <a:lnTo>
                  <a:pt x="24835" y="7856"/>
                </a:lnTo>
                <a:lnTo>
                  <a:pt x="30526" y="9047"/>
                </a:lnTo>
                <a:lnTo>
                  <a:pt x="35591" y="9841"/>
                </a:lnTo>
                <a:lnTo>
                  <a:pt x="41507" y="11641"/>
                </a:lnTo>
                <a:lnTo>
                  <a:pt x="47992" y="14111"/>
                </a:lnTo>
                <a:lnTo>
                  <a:pt x="54854" y="17027"/>
                </a:lnTo>
                <a:lnTo>
                  <a:pt x="60699" y="21512"/>
                </a:lnTo>
                <a:lnTo>
                  <a:pt x="65866" y="27041"/>
                </a:lnTo>
                <a:lnTo>
                  <a:pt x="70580" y="33268"/>
                </a:lnTo>
                <a:lnTo>
                  <a:pt x="76263" y="38689"/>
                </a:lnTo>
                <a:lnTo>
                  <a:pt x="82592" y="43573"/>
                </a:lnTo>
                <a:lnTo>
                  <a:pt x="89351" y="48098"/>
                </a:lnTo>
                <a:lnTo>
                  <a:pt x="95127" y="53655"/>
                </a:lnTo>
                <a:lnTo>
                  <a:pt x="100248" y="59901"/>
                </a:lnTo>
                <a:lnTo>
                  <a:pt x="104933" y="66604"/>
                </a:lnTo>
                <a:lnTo>
                  <a:pt x="120296" y="90985"/>
                </a:lnTo>
                <a:lnTo>
                  <a:pt x="129726" y="106377"/>
                </a:lnTo>
                <a:lnTo>
                  <a:pt x="137284" y="120448"/>
                </a:lnTo>
                <a:lnTo>
                  <a:pt x="143593" y="133639"/>
                </a:lnTo>
                <a:lnTo>
                  <a:pt x="149069" y="146242"/>
                </a:lnTo>
                <a:lnTo>
                  <a:pt x="161608" y="169885"/>
                </a:lnTo>
                <a:lnTo>
                  <a:pt x="199249" y="236795"/>
                </a:lnTo>
                <a:lnTo>
                  <a:pt x="228679" y="286852"/>
                </a:lnTo>
                <a:lnTo>
                  <a:pt x="240082" y="305535"/>
                </a:lnTo>
                <a:lnTo>
                  <a:pt x="248954" y="317990"/>
                </a:lnTo>
                <a:lnTo>
                  <a:pt x="256140" y="326293"/>
                </a:lnTo>
                <a:lnTo>
                  <a:pt x="274319" y="3543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9"/>
          <p:cNvSpPr/>
          <p:nvPr/>
        </p:nvSpPr>
        <p:spPr>
          <a:xfrm>
            <a:off x="7360919" y="5234939"/>
            <a:ext cx="297182" cy="434341"/>
          </a:xfrm>
          <a:custGeom>
            <a:avLst/>
            <a:gdLst/>
            <a:ahLst/>
            <a:cxnLst/>
            <a:rect l="0" t="0" r="0" b="0"/>
            <a:pathLst>
              <a:path w="297182" h="434341">
                <a:moveTo>
                  <a:pt x="297181" y="0"/>
                </a:moveTo>
                <a:lnTo>
                  <a:pt x="285045" y="6068"/>
                </a:lnTo>
                <a:lnTo>
                  <a:pt x="280200" y="9125"/>
                </a:lnTo>
                <a:lnTo>
                  <a:pt x="271430" y="15909"/>
                </a:lnTo>
                <a:lnTo>
                  <a:pt x="263299" y="26544"/>
                </a:lnTo>
                <a:lnTo>
                  <a:pt x="259353" y="32937"/>
                </a:lnTo>
                <a:lnTo>
                  <a:pt x="234769" y="70571"/>
                </a:lnTo>
                <a:lnTo>
                  <a:pt x="113019" y="253381"/>
                </a:lnTo>
                <a:lnTo>
                  <a:pt x="103286" y="266711"/>
                </a:lnTo>
                <a:lnTo>
                  <a:pt x="94257" y="278137"/>
                </a:lnTo>
                <a:lnTo>
                  <a:pt x="85699" y="288295"/>
                </a:lnTo>
                <a:lnTo>
                  <a:pt x="78723" y="298877"/>
                </a:lnTo>
                <a:lnTo>
                  <a:pt x="72802" y="309741"/>
                </a:lnTo>
                <a:lnTo>
                  <a:pt x="58401" y="339849"/>
                </a:lnTo>
                <a:lnTo>
                  <a:pt x="54174" y="348486"/>
                </a:lnTo>
                <a:lnTo>
                  <a:pt x="47546" y="358054"/>
                </a:lnTo>
                <a:lnTo>
                  <a:pt x="39318" y="368243"/>
                </a:lnTo>
                <a:lnTo>
                  <a:pt x="30022" y="378845"/>
                </a:lnTo>
                <a:lnTo>
                  <a:pt x="23824" y="387184"/>
                </a:lnTo>
                <a:lnTo>
                  <a:pt x="19694" y="394013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0"/>
          <p:cNvSpPr/>
          <p:nvPr/>
        </p:nvSpPr>
        <p:spPr>
          <a:xfrm>
            <a:off x="7886700" y="5417819"/>
            <a:ext cx="274320" cy="11432"/>
          </a:xfrm>
          <a:custGeom>
            <a:avLst/>
            <a:gdLst/>
            <a:ahLst/>
            <a:cxnLst/>
            <a:rect l="0" t="0" r="0" b="0"/>
            <a:pathLst>
              <a:path w="274320" h="11432">
                <a:moveTo>
                  <a:pt x="0" y="0"/>
                </a:moveTo>
                <a:lnTo>
                  <a:pt x="0" y="9841"/>
                </a:lnTo>
                <a:lnTo>
                  <a:pt x="1270" y="10371"/>
                </a:lnTo>
                <a:lnTo>
                  <a:pt x="3386" y="10724"/>
                </a:lnTo>
                <a:lnTo>
                  <a:pt x="6067" y="10960"/>
                </a:lnTo>
                <a:lnTo>
                  <a:pt x="12433" y="11221"/>
                </a:lnTo>
                <a:lnTo>
                  <a:pt x="20765" y="11337"/>
                </a:lnTo>
                <a:lnTo>
                  <a:pt x="274319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1"/>
          <p:cNvSpPr/>
          <p:nvPr/>
        </p:nvSpPr>
        <p:spPr>
          <a:xfrm>
            <a:off x="8035331" y="5285504"/>
            <a:ext cx="34249" cy="315197"/>
          </a:xfrm>
          <a:custGeom>
            <a:avLst/>
            <a:gdLst/>
            <a:ahLst/>
            <a:cxnLst/>
            <a:rect l="0" t="0" r="0" b="0"/>
            <a:pathLst>
              <a:path w="34249" h="315197">
                <a:moveTo>
                  <a:pt x="11388" y="6585"/>
                </a:moveTo>
                <a:lnTo>
                  <a:pt x="5321" y="518"/>
                </a:lnTo>
                <a:lnTo>
                  <a:pt x="3533" y="0"/>
                </a:lnTo>
                <a:lnTo>
                  <a:pt x="2341" y="926"/>
                </a:lnTo>
                <a:lnTo>
                  <a:pt x="1547" y="2812"/>
                </a:lnTo>
                <a:lnTo>
                  <a:pt x="664" y="8295"/>
                </a:lnTo>
                <a:lnTo>
                  <a:pt x="273" y="14965"/>
                </a:lnTo>
                <a:lnTo>
                  <a:pt x="98" y="22163"/>
                </a:lnTo>
                <a:lnTo>
                  <a:pt x="0" y="33356"/>
                </a:lnTo>
                <a:lnTo>
                  <a:pt x="1256" y="38402"/>
                </a:lnTo>
                <a:lnTo>
                  <a:pt x="3364" y="44307"/>
                </a:lnTo>
                <a:lnTo>
                  <a:pt x="6038" y="50783"/>
                </a:lnTo>
                <a:lnTo>
                  <a:pt x="10361" y="67801"/>
                </a:lnTo>
                <a:lnTo>
                  <a:pt x="21939" y="120575"/>
                </a:lnTo>
                <a:lnTo>
                  <a:pt x="26042" y="142269"/>
                </a:lnTo>
                <a:lnTo>
                  <a:pt x="28778" y="159271"/>
                </a:lnTo>
                <a:lnTo>
                  <a:pt x="30601" y="173146"/>
                </a:lnTo>
                <a:lnTo>
                  <a:pt x="30547" y="191286"/>
                </a:lnTo>
                <a:lnTo>
                  <a:pt x="29241" y="212269"/>
                </a:lnTo>
                <a:lnTo>
                  <a:pt x="25673" y="251670"/>
                </a:lnTo>
                <a:lnTo>
                  <a:pt x="24087" y="273415"/>
                </a:lnTo>
                <a:lnTo>
                  <a:pt x="24935" y="282262"/>
                </a:lnTo>
                <a:lnTo>
                  <a:pt x="26769" y="290700"/>
                </a:lnTo>
                <a:lnTo>
                  <a:pt x="34248" y="3151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2"/>
          <p:cNvSpPr/>
          <p:nvPr/>
        </p:nvSpPr>
        <p:spPr>
          <a:xfrm>
            <a:off x="8298735" y="5189359"/>
            <a:ext cx="330229" cy="365597"/>
          </a:xfrm>
          <a:custGeom>
            <a:avLst/>
            <a:gdLst/>
            <a:ahLst/>
            <a:cxnLst/>
            <a:rect l="0" t="0" r="0" b="0"/>
            <a:pathLst>
              <a:path w="330229" h="365597">
                <a:moveTo>
                  <a:pt x="79455" y="11291"/>
                </a:moveTo>
                <a:lnTo>
                  <a:pt x="97657" y="5223"/>
                </a:lnTo>
                <a:lnTo>
                  <a:pt x="104290" y="3435"/>
                </a:lnTo>
                <a:lnTo>
                  <a:pt x="109981" y="2243"/>
                </a:lnTo>
                <a:lnTo>
                  <a:pt x="115046" y="1449"/>
                </a:lnTo>
                <a:lnTo>
                  <a:pt x="120962" y="920"/>
                </a:lnTo>
                <a:lnTo>
                  <a:pt x="127446" y="567"/>
                </a:lnTo>
                <a:lnTo>
                  <a:pt x="134309" y="331"/>
                </a:lnTo>
                <a:lnTo>
                  <a:pt x="168238" y="0"/>
                </a:lnTo>
                <a:lnTo>
                  <a:pt x="183094" y="1224"/>
                </a:lnTo>
                <a:lnTo>
                  <a:pt x="199347" y="3309"/>
                </a:lnTo>
                <a:lnTo>
                  <a:pt x="216533" y="5970"/>
                </a:lnTo>
                <a:lnTo>
                  <a:pt x="229260" y="7743"/>
                </a:lnTo>
                <a:lnTo>
                  <a:pt x="239015" y="8926"/>
                </a:lnTo>
                <a:lnTo>
                  <a:pt x="260970" y="11152"/>
                </a:lnTo>
                <a:lnTo>
                  <a:pt x="255862" y="11249"/>
                </a:lnTo>
                <a:lnTo>
                  <a:pt x="246335" y="7886"/>
                </a:lnTo>
                <a:lnTo>
                  <a:pt x="240239" y="5211"/>
                </a:lnTo>
                <a:lnTo>
                  <a:pt x="230077" y="2238"/>
                </a:lnTo>
                <a:lnTo>
                  <a:pt x="225589" y="1446"/>
                </a:lnTo>
                <a:lnTo>
                  <a:pt x="216248" y="2187"/>
                </a:lnTo>
                <a:lnTo>
                  <a:pt x="203670" y="3952"/>
                </a:lnTo>
                <a:lnTo>
                  <a:pt x="188935" y="6398"/>
                </a:lnTo>
                <a:lnTo>
                  <a:pt x="174032" y="9299"/>
                </a:lnTo>
                <a:lnTo>
                  <a:pt x="143925" y="15909"/>
                </a:lnTo>
                <a:lnTo>
                  <a:pt x="130055" y="19449"/>
                </a:lnTo>
                <a:lnTo>
                  <a:pt x="116998" y="23080"/>
                </a:lnTo>
                <a:lnTo>
                  <a:pt x="104483" y="26770"/>
                </a:lnTo>
                <a:lnTo>
                  <a:pt x="94871" y="30500"/>
                </a:lnTo>
                <a:lnTo>
                  <a:pt x="87192" y="34257"/>
                </a:lnTo>
                <a:lnTo>
                  <a:pt x="80803" y="38032"/>
                </a:lnTo>
                <a:lnTo>
                  <a:pt x="75274" y="41818"/>
                </a:lnTo>
                <a:lnTo>
                  <a:pt x="65743" y="49411"/>
                </a:lnTo>
                <a:lnTo>
                  <a:pt x="58883" y="55754"/>
                </a:lnTo>
                <a:lnTo>
                  <a:pt x="41102" y="72962"/>
                </a:lnTo>
                <a:lnTo>
                  <a:pt x="33566" y="81615"/>
                </a:lnTo>
                <a:lnTo>
                  <a:pt x="27273" y="89924"/>
                </a:lnTo>
                <a:lnTo>
                  <a:pt x="21806" y="98003"/>
                </a:lnTo>
                <a:lnTo>
                  <a:pt x="18162" y="104658"/>
                </a:lnTo>
                <a:lnTo>
                  <a:pt x="14114" y="115441"/>
                </a:lnTo>
                <a:lnTo>
                  <a:pt x="5766" y="140786"/>
                </a:lnTo>
                <a:lnTo>
                  <a:pt x="3659" y="148421"/>
                </a:lnTo>
                <a:lnTo>
                  <a:pt x="2255" y="154781"/>
                </a:lnTo>
                <a:lnTo>
                  <a:pt x="1318" y="160291"/>
                </a:lnTo>
                <a:lnTo>
                  <a:pt x="693" y="166504"/>
                </a:lnTo>
                <a:lnTo>
                  <a:pt x="277" y="173186"/>
                </a:lnTo>
                <a:lnTo>
                  <a:pt x="0" y="180181"/>
                </a:lnTo>
                <a:lnTo>
                  <a:pt x="1084" y="184844"/>
                </a:lnTo>
                <a:lnTo>
                  <a:pt x="3078" y="187953"/>
                </a:lnTo>
                <a:lnTo>
                  <a:pt x="5676" y="190025"/>
                </a:lnTo>
                <a:lnTo>
                  <a:pt x="7409" y="192677"/>
                </a:lnTo>
                <a:lnTo>
                  <a:pt x="9335" y="199010"/>
                </a:lnTo>
                <a:lnTo>
                  <a:pt x="11118" y="201207"/>
                </a:lnTo>
                <a:lnTo>
                  <a:pt x="13577" y="202671"/>
                </a:lnTo>
                <a:lnTo>
                  <a:pt x="19696" y="204298"/>
                </a:lnTo>
                <a:lnTo>
                  <a:pt x="26648" y="205022"/>
                </a:lnTo>
                <a:lnTo>
                  <a:pt x="32820" y="205215"/>
                </a:lnTo>
                <a:lnTo>
                  <a:pt x="49838" y="205429"/>
                </a:lnTo>
                <a:lnTo>
                  <a:pt x="57170" y="204216"/>
                </a:lnTo>
                <a:lnTo>
                  <a:pt x="63329" y="202138"/>
                </a:lnTo>
                <a:lnTo>
                  <a:pt x="68704" y="199482"/>
                </a:lnTo>
                <a:lnTo>
                  <a:pt x="74827" y="197712"/>
                </a:lnTo>
                <a:lnTo>
                  <a:pt x="81450" y="196531"/>
                </a:lnTo>
                <a:lnTo>
                  <a:pt x="88405" y="195744"/>
                </a:lnTo>
                <a:lnTo>
                  <a:pt x="96851" y="193950"/>
                </a:lnTo>
                <a:lnTo>
                  <a:pt x="106293" y="191483"/>
                </a:lnTo>
                <a:lnTo>
                  <a:pt x="116397" y="188569"/>
                </a:lnTo>
                <a:lnTo>
                  <a:pt x="125673" y="185356"/>
                </a:lnTo>
                <a:lnTo>
                  <a:pt x="134396" y="181944"/>
                </a:lnTo>
                <a:lnTo>
                  <a:pt x="142752" y="178400"/>
                </a:lnTo>
                <a:lnTo>
                  <a:pt x="153404" y="174767"/>
                </a:lnTo>
                <a:lnTo>
                  <a:pt x="165584" y="171075"/>
                </a:lnTo>
                <a:lnTo>
                  <a:pt x="178784" y="167343"/>
                </a:lnTo>
                <a:lnTo>
                  <a:pt x="190124" y="164856"/>
                </a:lnTo>
                <a:lnTo>
                  <a:pt x="200224" y="163197"/>
                </a:lnTo>
                <a:lnTo>
                  <a:pt x="209498" y="162092"/>
                </a:lnTo>
                <a:lnTo>
                  <a:pt x="218220" y="161355"/>
                </a:lnTo>
                <a:lnTo>
                  <a:pt x="226574" y="160863"/>
                </a:lnTo>
                <a:lnTo>
                  <a:pt x="242632" y="160317"/>
                </a:lnTo>
                <a:lnTo>
                  <a:pt x="258234" y="160075"/>
                </a:lnTo>
                <a:lnTo>
                  <a:pt x="265951" y="161280"/>
                </a:lnTo>
                <a:lnTo>
                  <a:pt x="273635" y="163354"/>
                </a:lnTo>
                <a:lnTo>
                  <a:pt x="281298" y="166006"/>
                </a:lnTo>
                <a:lnTo>
                  <a:pt x="287678" y="169044"/>
                </a:lnTo>
                <a:lnTo>
                  <a:pt x="293200" y="172340"/>
                </a:lnTo>
                <a:lnTo>
                  <a:pt x="302722" y="179388"/>
                </a:lnTo>
                <a:lnTo>
                  <a:pt x="311188" y="186754"/>
                </a:lnTo>
                <a:lnTo>
                  <a:pt x="319183" y="197647"/>
                </a:lnTo>
                <a:lnTo>
                  <a:pt x="323094" y="204109"/>
                </a:lnTo>
                <a:lnTo>
                  <a:pt x="325701" y="212226"/>
                </a:lnTo>
                <a:lnTo>
                  <a:pt x="327439" y="221447"/>
                </a:lnTo>
                <a:lnTo>
                  <a:pt x="328598" y="231405"/>
                </a:lnTo>
                <a:lnTo>
                  <a:pt x="329370" y="243124"/>
                </a:lnTo>
                <a:lnTo>
                  <a:pt x="329884" y="256016"/>
                </a:lnTo>
                <a:lnTo>
                  <a:pt x="330228" y="269691"/>
                </a:lnTo>
                <a:lnTo>
                  <a:pt x="327917" y="282617"/>
                </a:lnTo>
                <a:lnTo>
                  <a:pt x="323836" y="295045"/>
                </a:lnTo>
                <a:lnTo>
                  <a:pt x="318576" y="307140"/>
                </a:lnTo>
                <a:lnTo>
                  <a:pt x="312528" y="317743"/>
                </a:lnTo>
                <a:lnTo>
                  <a:pt x="305957" y="327353"/>
                </a:lnTo>
                <a:lnTo>
                  <a:pt x="299036" y="336298"/>
                </a:lnTo>
                <a:lnTo>
                  <a:pt x="293152" y="343532"/>
                </a:lnTo>
                <a:lnTo>
                  <a:pt x="283227" y="354957"/>
                </a:lnTo>
                <a:lnTo>
                  <a:pt x="276264" y="358512"/>
                </a:lnTo>
                <a:lnTo>
                  <a:pt x="267811" y="360881"/>
                </a:lnTo>
                <a:lnTo>
                  <a:pt x="258365" y="362461"/>
                </a:lnTo>
                <a:lnTo>
                  <a:pt x="250798" y="363514"/>
                </a:lnTo>
                <a:lnTo>
                  <a:pt x="244484" y="364216"/>
                </a:lnTo>
                <a:lnTo>
                  <a:pt x="239004" y="364684"/>
                </a:lnTo>
                <a:lnTo>
                  <a:pt x="231541" y="364996"/>
                </a:lnTo>
                <a:lnTo>
                  <a:pt x="198961" y="365497"/>
                </a:lnTo>
                <a:lnTo>
                  <a:pt x="179543" y="365596"/>
                </a:lnTo>
                <a:lnTo>
                  <a:pt x="175390" y="364334"/>
                </a:lnTo>
                <a:lnTo>
                  <a:pt x="167389" y="359545"/>
                </a:lnTo>
                <a:lnTo>
                  <a:pt x="159599" y="356570"/>
                </a:lnTo>
                <a:lnTo>
                  <a:pt x="150635" y="355248"/>
                </a:lnTo>
                <a:lnTo>
                  <a:pt x="144688" y="354895"/>
                </a:lnTo>
                <a:lnTo>
                  <a:pt x="113744" y="354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3"/>
          <p:cNvSpPr/>
          <p:nvPr/>
        </p:nvSpPr>
        <p:spPr>
          <a:xfrm>
            <a:off x="6697980" y="5932169"/>
            <a:ext cx="297180" cy="45721"/>
          </a:xfrm>
          <a:custGeom>
            <a:avLst/>
            <a:gdLst/>
            <a:ahLst/>
            <a:cxnLst/>
            <a:rect l="0" t="0" r="0" b="0"/>
            <a:pathLst>
              <a:path w="297180" h="45721">
                <a:moveTo>
                  <a:pt x="0" y="45720"/>
                </a:moveTo>
                <a:lnTo>
                  <a:pt x="12136" y="39653"/>
                </a:lnTo>
                <a:lnTo>
                  <a:pt x="18250" y="37865"/>
                </a:lnTo>
                <a:lnTo>
                  <a:pt x="24867" y="36674"/>
                </a:lnTo>
                <a:lnTo>
                  <a:pt x="31818" y="35879"/>
                </a:lnTo>
                <a:lnTo>
                  <a:pt x="41531" y="34080"/>
                </a:lnTo>
                <a:lnTo>
                  <a:pt x="65872" y="28693"/>
                </a:lnTo>
                <a:lnTo>
                  <a:pt x="76935" y="26749"/>
                </a:lnTo>
                <a:lnTo>
                  <a:pt x="86850" y="25453"/>
                </a:lnTo>
                <a:lnTo>
                  <a:pt x="95999" y="24589"/>
                </a:lnTo>
                <a:lnTo>
                  <a:pt x="107179" y="22743"/>
                </a:lnTo>
                <a:lnTo>
                  <a:pt x="119713" y="20242"/>
                </a:lnTo>
                <a:lnTo>
                  <a:pt x="133149" y="17305"/>
                </a:lnTo>
                <a:lnTo>
                  <a:pt x="154805" y="14076"/>
                </a:lnTo>
                <a:lnTo>
                  <a:pt x="212736" y="7103"/>
                </a:lnTo>
                <a:lnTo>
                  <a:pt x="250336" y="3157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4"/>
          <p:cNvSpPr/>
          <p:nvPr/>
        </p:nvSpPr>
        <p:spPr>
          <a:xfrm>
            <a:off x="7098030" y="5692139"/>
            <a:ext cx="148590" cy="194261"/>
          </a:xfrm>
          <a:custGeom>
            <a:avLst/>
            <a:gdLst/>
            <a:ahLst/>
            <a:cxnLst/>
            <a:rect l="0" t="0" r="0" b="0"/>
            <a:pathLst>
              <a:path w="148590" h="194261">
                <a:moveTo>
                  <a:pt x="0" y="0"/>
                </a:moveTo>
                <a:lnTo>
                  <a:pt x="6068" y="18204"/>
                </a:lnTo>
                <a:lnTo>
                  <a:pt x="7855" y="26106"/>
                </a:lnTo>
                <a:lnTo>
                  <a:pt x="9047" y="33914"/>
                </a:lnTo>
                <a:lnTo>
                  <a:pt x="9841" y="41659"/>
                </a:lnTo>
                <a:lnTo>
                  <a:pt x="10370" y="48093"/>
                </a:lnTo>
                <a:lnTo>
                  <a:pt x="10723" y="53652"/>
                </a:lnTo>
                <a:lnTo>
                  <a:pt x="10959" y="58628"/>
                </a:lnTo>
                <a:lnTo>
                  <a:pt x="11220" y="70931"/>
                </a:lnTo>
                <a:lnTo>
                  <a:pt x="11417" y="112217"/>
                </a:lnTo>
                <a:lnTo>
                  <a:pt x="10151" y="121801"/>
                </a:lnTo>
                <a:lnTo>
                  <a:pt x="8037" y="133271"/>
                </a:lnTo>
                <a:lnTo>
                  <a:pt x="5358" y="145998"/>
                </a:lnTo>
                <a:lnTo>
                  <a:pt x="3572" y="155752"/>
                </a:lnTo>
                <a:lnTo>
                  <a:pt x="2381" y="163524"/>
                </a:lnTo>
                <a:lnTo>
                  <a:pt x="1587" y="169976"/>
                </a:lnTo>
                <a:lnTo>
                  <a:pt x="2328" y="174278"/>
                </a:lnTo>
                <a:lnTo>
                  <a:pt x="4092" y="177145"/>
                </a:lnTo>
                <a:lnTo>
                  <a:pt x="6537" y="179057"/>
                </a:lnTo>
                <a:lnTo>
                  <a:pt x="9439" y="181602"/>
                </a:lnTo>
                <a:lnTo>
                  <a:pt x="12642" y="184568"/>
                </a:lnTo>
                <a:lnTo>
                  <a:pt x="16048" y="187816"/>
                </a:lnTo>
                <a:lnTo>
                  <a:pt x="19589" y="189980"/>
                </a:lnTo>
                <a:lnTo>
                  <a:pt x="23219" y="191423"/>
                </a:lnTo>
                <a:lnTo>
                  <a:pt x="26909" y="192386"/>
                </a:lnTo>
                <a:lnTo>
                  <a:pt x="30639" y="193027"/>
                </a:lnTo>
                <a:lnTo>
                  <a:pt x="34396" y="193455"/>
                </a:lnTo>
                <a:lnTo>
                  <a:pt x="38170" y="193740"/>
                </a:lnTo>
                <a:lnTo>
                  <a:pt x="41957" y="193930"/>
                </a:lnTo>
                <a:lnTo>
                  <a:pt x="49551" y="194142"/>
                </a:lnTo>
                <a:lnTo>
                  <a:pt x="60966" y="194260"/>
                </a:lnTo>
                <a:lnTo>
                  <a:pt x="67314" y="193007"/>
                </a:lnTo>
                <a:lnTo>
                  <a:pt x="148589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5"/>
          <p:cNvSpPr/>
          <p:nvPr/>
        </p:nvSpPr>
        <p:spPr>
          <a:xfrm>
            <a:off x="7240038" y="5715000"/>
            <a:ext cx="40872" cy="411480"/>
          </a:xfrm>
          <a:custGeom>
            <a:avLst/>
            <a:gdLst/>
            <a:ahLst/>
            <a:cxnLst/>
            <a:rect l="0" t="0" r="0" b="0"/>
            <a:pathLst>
              <a:path w="40872" h="411480">
                <a:moveTo>
                  <a:pt x="40871" y="0"/>
                </a:moveTo>
                <a:lnTo>
                  <a:pt x="15121" y="25749"/>
                </a:lnTo>
                <a:lnTo>
                  <a:pt x="12275" y="31136"/>
                </a:lnTo>
                <a:lnTo>
                  <a:pt x="10377" y="37267"/>
                </a:lnTo>
                <a:lnTo>
                  <a:pt x="9112" y="43895"/>
                </a:lnTo>
                <a:lnTo>
                  <a:pt x="8269" y="50853"/>
                </a:lnTo>
                <a:lnTo>
                  <a:pt x="7706" y="58032"/>
                </a:lnTo>
                <a:lnTo>
                  <a:pt x="7332" y="65358"/>
                </a:lnTo>
                <a:lnTo>
                  <a:pt x="6915" y="83658"/>
                </a:lnTo>
                <a:lnTo>
                  <a:pt x="6601" y="168595"/>
                </a:lnTo>
                <a:lnTo>
                  <a:pt x="5325" y="187327"/>
                </a:lnTo>
                <a:lnTo>
                  <a:pt x="3204" y="206164"/>
                </a:lnTo>
                <a:lnTo>
                  <a:pt x="520" y="225073"/>
                </a:lnTo>
                <a:lnTo>
                  <a:pt x="0" y="241488"/>
                </a:lnTo>
                <a:lnTo>
                  <a:pt x="924" y="256242"/>
                </a:lnTo>
                <a:lnTo>
                  <a:pt x="2810" y="269887"/>
                </a:lnTo>
                <a:lnTo>
                  <a:pt x="4067" y="281525"/>
                </a:lnTo>
                <a:lnTo>
                  <a:pt x="4905" y="291823"/>
                </a:lnTo>
                <a:lnTo>
                  <a:pt x="5464" y="301228"/>
                </a:lnTo>
                <a:lnTo>
                  <a:pt x="6085" y="318452"/>
                </a:lnTo>
                <a:lnTo>
                  <a:pt x="6434" y="345816"/>
                </a:lnTo>
                <a:lnTo>
                  <a:pt x="6484" y="356273"/>
                </a:lnTo>
                <a:lnTo>
                  <a:pt x="7787" y="365786"/>
                </a:lnTo>
                <a:lnTo>
                  <a:pt x="9924" y="374667"/>
                </a:lnTo>
                <a:lnTo>
                  <a:pt x="12620" y="383128"/>
                </a:lnTo>
                <a:lnTo>
                  <a:pt x="14417" y="390038"/>
                </a:lnTo>
                <a:lnTo>
                  <a:pt x="15615" y="395915"/>
                </a:lnTo>
                <a:lnTo>
                  <a:pt x="18012" y="411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6"/>
          <p:cNvSpPr/>
          <p:nvPr/>
        </p:nvSpPr>
        <p:spPr>
          <a:xfrm>
            <a:off x="7349490" y="5817869"/>
            <a:ext cx="171451" cy="308611"/>
          </a:xfrm>
          <a:custGeom>
            <a:avLst/>
            <a:gdLst/>
            <a:ahLst/>
            <a:cxnLst/>
            <a:rect l="0" t="0" r="0" b="0"/>
            <a:pathLst>
              <a:path w="171451" h="308611">
                <a:moveTo>
                  <a:pt x="0" y="0"/>
                </a:moveTo>
                <a:lnTo>
                  <a:pt x="6068" y="18204"/>
                </a:lnTo>
                <a:lnTo>
                  <a:pt x="9125" y="26106"/>
                </a:lnTo>
                <a:lnTo>
                  <a:pt x="12433" y="33914"/>
                </a:lnTo>
                <a:lnTo>
                  <a:pt x="15908" y="41659"/>
                </a:lnTo>
                <a:lnTo>
                  <a:pt x="19495" y="48093"/>
                </a:lnTo>
                <a:lnTo>
                  <a:pt x="23156" y="53652"/>
                </a:lnTo>
                <a:lnTo>
                  <a:pt x="26867" y="58629"/>
                </a:lnTo>
                <a:lnTo>
                  <a:pt x="30612" y="64486"/>
                </a:lnTo>
                <a:lnTo>
                  <a:pt x="34377" y="70931"/>
                </a:lnTo>
                <a:lnTo>
                  <a:pt x="38159" y="77768"/>
                </a:lnTo>
                <a:lnTo>
                  <a:pt x="41949" y="86135"/>
                </a:lnTo>
                <a:lnTo>
                  <a:pt x="45746" y="95523"/>
                </a:lnTo>
                <a:lnTo>
                  <a:pt x="49547" y="105593"/>
                </a:lnTo>
                <a:lnTo>
                  <a:pt x="53351" y="114845"/>
                </a:lnTo>
                <a:lnTo>
                  <a:pt x="57157" y="123554"/>
                </a:lnTo>
                <a:lnTo>
                  <a:pt x="64773" y="140003"/>
                </a:lnTo>
                <a:lnTo>
                  <a:pt x="83820" y="178943"/>
                </a:lnTo>
                <a:lnTo>
                  <a:pt x="88900" y="190415"/>
                </a:lnTo>
                <a:lnTo>
                  <a:pt x="101318" y="220096"/>
                </a:lnTo>
                <a:lnTo>
                  <a:pt x="108185" y="233091"/>
                </a:lnTo>
                <a:lnTo>
                  <a:pt x="115303" y="244294"/>
                </a:lnTo>
                <a:lnTo>
                  <a:pt x="122589" y="254303"/>
                </a:lnTo>
                <a:lnTo>
                  <a:pt x="129986" y="263516"/>
                </a:lnTo>
                <a:lnTo>
                  <a:pt x="137456" y="272198"/>
                </a:lnTo>
                <a:lnTo>
                  <a:pt x="17145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7"/>
          <p:cNvSpPr/>
          <p:nvPr/>
        </p:nvSpPr>
        <p:spPr>
          <a:xfrm>
            <a:off x="7326630" y="5852159"/>
            <a:ext cx="240030" cy="354331"/>
          </a:xfrm>
          <a:custGeom>
            <a:avLst/>
            <a:gdLst/>
            <a:ahLst/>
            <a:cxnLst/>
            <a:rect l="0" t="0" r="0" b="0"/>
            <a:pathLst>
              <a:path w="240030" h="354331">
                <a:moveTo>
                  <a:pt x="240029" y="0"/>
                </a:moveTo>
                <a:lnTo>
                  <a:pt x="227894" y="6068"/>
                </a:lnTo>
                <a:lnTo>
                  <a:pt x="223049" y="10396"/>
                </a:lnTo>
                <a:lnTo>
                  <a:pt x="218549" y="15821"/>
                </a:lnTo>
                <a:lnTo>
                  <a:pt x="214279" y="21977"/>
                </a:lnTo>
                <a:lnTo>
                  <a:pt x="210162" y="28621"/>
                </a:lnTo>
                <a:lnTo>
                  <a:pt x="206148" y="35592"/>
                </a:lnTo>
                <a:lnTo>
                  <a:pt x="202201" y="42778"/>
                </a:lnTo>
                <a:lnTo>
                  <a:pt x="178445" y="89299"/>
                </a:lnTo>
                <a:lnTo>
                  <a:pt x="167223" y="109063"/>
                </a:lnTo>
                <a:lnTo>
                  <a:pt x="154662" y="129858"/>
                </a:lnTo>
                <a:lnTo>
                  <a:pt x="141207" y="151343"/>
                </a:lnTo>
                <a:lnTo>
                  <a:pt x="129698" y="172015"/>
                </a:lnTo>
                <a:lnTo>
                  <a:pt x="119486" y="192147"/>
                </a:lnTo>
                <a:lnTo>
                  <a:pt x="110136" y="211918"/>
                </a:lnTo>
                <a:lnTo>
                  <a:pt x="101365" y="227639"/>
                </a:lnTo>
                <a:lnTo>
                  <a:pt x="92976" y="240660"/>
                </a:lnTo>
                <a:lnTo>
                  <a:pt x="84844" y="251880"/>
                </a:lnTo>
                <a:lnTo>
                  <a:pt x="73072" y="265710"/>
                </a:lnTo>
                <a:lnTo>
                  <a:pt x="58875" y="281280"/>
                </a:lnTo>
                <a:lnTo>
                  <a:pt x="22101" y="319986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8"/>
          <p:cNvSpPr/>
          <p:nvPr/>
        </p:nvSpPr>
        <p:spPr>
          <a:xfrm>
            <a:off x="5817870" y="6092189"/>
            <a:ext cx="182881" cy="34291"/>
          </a:xfrm>
          <a:custGeom>
            <a:avLst/>
            <a:gdLst/>
            <a:ahLst/>
            <a:cxnLst/>
            <a:rect l="0" t="0" r="0" b="0"/>
            <a:pathLst>
              <a:path w="182881" h="34291">
                <a:moveTo>
                  <a:pt x="0" y="34290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3"/>
                </a:lnTo>
                <a:lnTo>
                  <a:pt x="25750" y="24449"/>
                </a:lnTo>
                <a:lnTo>
                  <a:pt x="31136" y="22650"/>
                </a:lnTo>
                <a:lnTo>
                  <a:pt x="37268" y="20180"/>
                </a:lnTo>
                <a:lnTo>
                  <a:pt x="43895" y="17263"/>
                </a:lnTo>
                <a:lnTo>
                  <a:pt x="50853" y="15319"/>
                </a:lnTo>
                <a:lnTo>
                  <a:pt x="58032" y="14023"/>
                </a:lnTo>
                <a:lnTo>
                  <a:pt x="65358" y="13159"/>
                </a:lnTo>
                <a:lnTo>
                  <a:pt x="74052" y="12583"/>
                </a:lnTo>
                <a:lnTo>
                  <a:pt x="83657" y="12198"/>
                </a:lnTo>
                <a:lnTo>
                  <a:pt x="93871" y="11943"/>
                </a:lnTo>
                <a:lnTo>
                  <a:pt x="105761" y="10502"/>
                </a:lnTo>
                <a:lnTo>
                  <a:pt x="118767" y="8271"/>
                </a:lnTo>
                <a:lnTo>
                  <a:pt x="132518" y="5514"/>
                </a:lnTo>
                <a:lnTo>
                  <a:pt x="142956" y="3676"/>
                </a:lnTo>
                <a:lnTo>
                  <a:pt x="151183" y="2451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9"/>
          <p:cNvSpPr/>
          <p:nvPr/>
        </p:nvSpPr>
        <p:spPr>
          <a:xfrm>
            <a:off x="6151387" y="5806439"/>
            <a:ext cx="203693" cy="209287"/>
          </a:xfrm>
          <a:custGeom>
            <a:avLst/>
            <a:gdLst/>
            <a:ahLst/>
            <a:cxnLst/>
            <a:rect l="0" t="0" r="0" b="0"/>
            <a:pathLst>
              <a:path w="203693" h="209287">
                <a:moveTo>
                  <a:pt x="9383" y="0"/>
                </a:moveTo>
                <a:lnTo>
                  <a:pt x="15450" y="18204"/>
                </a:lnTo>
                <a:lnTo>
                  <a:pt x="17238" y="26106"/>
                </a:lnTo>
                <a:lnTo>
                  <a:pt x="18429" y="33914"/>
                </a:lnTo>
                <a:lnTo>
                  <a:pt x="19224" y="41659"/>
                </a:lnTo>
                <a:lnTo>
                  <a:pt x="19753" y="49364"/>
                </a:lnTo>
                <a:lnTo>
                  <a:pt x="20106" y="57039"/>
                </a:lnTo>
                <a:lnTo>
                  <a:pt x="20342" y="64696"/>
                </a:lnTo>
                <a:lnTo>
                  <a:pt x="19229" y="76151"/>
                </a:lnTo>
                <a:lnTo>
                  <a:pt x="17217" y="90137"/>
                </a:lnTo>
                <a:lnTo>
                  <a:pt x="11594" y="122611"/>
                </a:lnTo>
                <a:lnTo>
                  <a:pt x="2559" y="171514"/>
                </a:lnTo>
                <a:lnTo>
                  <a:pt x="1023" y="181653"/>
                </a:lnTo>
                <a:lnTo>
                  <a:pt x="0" y="189682"/>
                </a:lnTo>
                <a:lnTo>
                  <a:pt x="587" y="196305"/>
                </a:lnTo>
                <a:lnTo>
                  <a:pt x="2249" y="201990"/>
                </a:lnTo>
                <a:lnTo>
                  <a:pt x="4627" y="207050"/>
                </a:lnTo>
                <a:lnTo>
                  <a:pt x="7482" y="209154"/>
                </a:lnTo>
                <a:lnTo>
                  <a:pt x="10656" y="209286"/>
                </a:lnTo>
                <a:lnTo>
                  <a:pt x="14041" y="208104"/>
                </a:lnTo>
                <a:lnTo>
                  <a:pt x="17569" y="207316"/>
                </a:lnTo>
                <a:lnTo>
                  <a:pt x="21190" y="206791"/>
                </a:lnTo>
                <a:lnTo>
                  <a:pt x="24874" y="206441"/>
                </a:lnTo>
                <a:lnTo>
                  <a:pt x="33680" y="204937"/>
                </a:lnTo>
                <a:lnTo>
                  <a:pt x="60398" y="199880"/>
                </a:lnTo>
                <a:lnTo>
                  <a:pt x="73873" y="198024"/>
                </a:lnTo>
                <a:lnTo>
                  <a:pt x="86666" y="196786"/>
                </a:lnTo>
                <a:lnTo>
                  <a:pt x="99005" y="195961"/>
                </a:lnTo>
                <a:lnTo>
                  <a:pt x="111041" y="195410"/>
                </a:lnTo>
                <a:lnTo>
                  <a:pt x="134575" y="194799"/>
                </a:lnTo>
                <a:lnTo>
                  <a:pt x="144913" y="195907"/>
                </a:lnTo>
                <a:lnTo>
                  <a:pt x="154347" y="197914"/>
                </a:lnTo>
                <a:lnTo>
                  <a:pt x="163176" y="200523"/>
                </a:lnTo>
                <a:lnTo>
                  <a:pt x="171601" y="200992"/>
                </a:lnTo>
                <a:lnTo>
                  <a:pt x="179758" y="200035"/>
                </a:lnTo>
                <a:lnTo>
                  <a:pt x="203692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0"/>
          <p:cNvSpPr/>
          <p:nvPr/>
        </p:nvSpPr>
        <p:spPr>
          <a:xfrm>
            <a:off x="6320789" y="5829300"/>
            <a:ext cx="22862" cy="480060"/>
          </a:xfrm>
          <a:custGeom>
            <a:avLst/>
            <a:gdLst/>
            <a:ahLst/>
            <a:cxnLst/>
            <a:rect l="0" t="0" r="0" b="0"/>
            <a:pathLst>
              <a:path w="22862" h="480060">
                <a:moveTo>
                  <a:pt x="22861" y="0"/>
                </a:moveTo>
                <a:lnTo>
                  <a:pt x="22861" y="113238"/>
                </a:lnTo>
                <a:lnTo>
                  <a:pt x="21591" y="146611"/>
                </a:lnTo>
                <a:lnTo>
                  <a:pt x="16793" y="220947"/>
                </a:lnTo>
                <a:lnTo>
                  <a:pt x="13735" y="251438"/>
                </a:lnTo>
                <a:lnTo>
                  <a:pt x="10427" y="276845"/>
                </a:lnTo>
                <a:lnTo>
                  <a:pt x="6952" y="298863"/>
                </a:lnTo>
                <a:lnTo>
                  <a:pt x="4635" y="317352"/>
                </a:lnTo>
                <a:lnTo>
                  <a:pt x="3090" y="333488"/>
                </a:lnTo>
                <a:lnTo>
                  <a:pt x="2060" y="348055"/>
                </a:lnTo>
                <a:lnTo>
                  <a:pt x="1373" y="361576"/>
                </a:lnTo>
                <a:lnTo>
                  <a:pt x="611" y="386760"/>
                </a:lnTo>
                <a:lnTo>
                  <a:pt x="272" y="407267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1"/>
          <p:cNvSpPr/>
          <p:nvPr/>
        </p:nvSpPr>
        <p:spPr>
          <a:xfrm>
            <a:off x="6457950" y="5955029"/>
            <a:ext cx="137160" cy="240031"/>
          </a:xfrm>
          <a:custGeom>
            <a:avLst/>
            <a:gdLst/>
            <a:ahLst/>
            <a:cxnLst/>
            <a:rect l="0" t="0" r="0" b="0"/>
            <a:pathLst>
              <a:path w="137160" h="240031">
                <a:moveTo>
                  <a:pt x="0" y="0"/>
                </a:moveTo>
                <a:lnTo>
                  <a:pt x="6067" y="12137"/>
                </a:lnTo>
                <a:lnTo>
                  <a:pt x="9125" y="16981"/>
                </a:lnTo>
                <a:lnTo>
                  <a:pt x="12432" y="21481"/>
                </a:lnTo>
                <a:lnTo>
                  <a:pt x="15908" y="25751"/>
                </a:lnTo>
                <a:lnTo>
                  <a:pt x="19496" y="31137"/>
                </a:lnTo>
                <a:lnTo>
                  <a:pt x="23157" y="37269"/>
                </a:lnTo>
                <a:lnTo>
                  <a:pt x="26867" y="43895"/>
                </a:lnTo>
                <a:lnTo>
                  <a:pt x="31881" y="52124"/>
                </a:lnTo>
                <a:lnTo>
                  <a:pt x="44226" y="71426"/>
                </a:lnTo>
                <a:lnTo>
                  <a:pt x="49803" y="80637"/>
                </a:lnTo>
                <a:lnTo>
                  <a:pt x="54792" y="89319"/>
                </a:lnTo>
                <a:lnTo>
                  <a:pt x="59388" y="97646"/>
                </a:lnTo>
                <a:lnTo>
                  <a:pt x="87555" y="151321"/>
                </a:lnTo>
                <a:lnTo>
                  <a:pt x="137159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2"/>
          <p:cNvSpPr/>
          <p:nvPr/>
        </p:nvSpPr>
        <p:spPr>
          <a:xfrm>
            <a:off x="6435089" y="5932169"/>
            <a:ext cx="228602" cy="400051"/>
          </a:xfrm>
          <a:custGeom>
            <a:avLst/>
            <a:gdLst/>
            <a:ahLst/>
            <a:cxnLst/>
            <a:rect l="0" t="0" r="0" b="0"/>
            <a:pathLst>
              <a:path w="228602" h="400051">
                <a:moveTo>
                  <a:pt x="228601" y="0"/>
                </a:moveTo>
                <a:lnTo>
                  <a:pt x="202850" y="25751"/>
                </a:lnTo>
                <a:lnTo>
                  <a:pt x="200004" y="31137"/>
                </a:lnTo>
                <a:lnTo>
                  <a:pt x="198106" y="37268"/>
                </a:lnTo>
                <a:lnTo>
                  <a:pt x="196841" y="43895"/>
                </a:lnTo>
                <a:lnTo>
                  <a:pt x="192187" y="55934"/>
                </a:lnTo>
                <a:lnTo>
                  <a:pt x="185275" y="71580"/>
                </a:lnTo>
                <a:lnTo>
                  <a:pt x="160730" y="123232"/>
                </a:lnTo>
                <a:lnTo>
                  <a:pt x="152873" y="139305"/>
                </a:lnTo>
                <a:lnTo>
                  <a:pt x="146365" y="155100"/>
                </a:lnTo>
                <a:lnTo>
                  <a:pt x="140757" y="170710"/>
                </a:lnTo>
                <a:lnTo>
                  <a:pt x="135748" y="186197"/>
                </a:lnTo>
                <a:lnTo>
                  <a:pt x="127329" y="205412"/>
                </a:lnTo>
                <a:lnTo>
                  <a:pt x="116636" y="227111"/>
                </a:lnTo>
                <a:lnTo>
                  <a:pt x="91209" y="274929"/>
                </a:lnTo>
                <a:lnTo>
                  <a:pt x="62974" y="325814"/>
                </a:lnTo>
                <a:lnTo>
                  <a:pt x="52143" y="344210"/>
                </a:lnTo>
                <a:lnTo>
                  <a:pt x="43652" y="357743"/>
                </a:lnTo>
                <a:lnTo>
                  <a:pt x="36722" y="368035"/>
                </a:lnTo>
                <a:lnTo>
                  <a:pt x="29561" y="376167"/>
                </a:lnTo>
                <a:lnTo>
                  <a:pt x="22248" y="382858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73"/>
          <p:cNvSpPr/>
          <p:nvPr/>
        </p:nvSpPr>
        <p:spPr>
          <a:xfrm>
            <a:off x="6526530" y="6103619"/>
            <a:ext cx="262890" cy="251461"/>
          </a:xfrm>
          <a:custGeom>
            <a:avLst/>
            <a:gdLst/>
            <a:ahLst/>
            <a:cxnLst/>
            <a:rect l="0" t="0" r="0" b="0"/>
            <a:pathLst>
              <a:path w="262890" h="25146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7" y="21480"/>
                </a:lnTo>
                <a:lnTo>
                  <a:pt x="9841" y="25751"/>
                </a:lnTo>
                <a:lnTo>
                  <a:pt x="11640" y="28597"/>
                </a:lnTo>
                <a:lnTo>
                  <a:pt x="14111" y="30495"/>
                </a:lnTo>
                <a:lnTo>
                  <a:pt x="21511" y="33873"/>
                </a:lnTo>
                <a:lnTo>
                  <a:pt x="33267" y="39608"/>
                </a:lnTo>
                <a:lnTo>
                  <a:pt x="38687" y="42916"/>
                </a:lnTo>
                <a:lnTo>
                  <a:pt x="43572" y="46391"/>
                </a:lnTo>
                <a:lnTo>
                  <a:pt x="48098" y="49977"/>
                </a:lnTo>
                <a:lnTo>
                  <a:pt x="53655" y="52368"/>
                </a:lnTo>
                <a:lnTo>
                  <a:pt x="59899" y="53962"/>
                </a:lnTo>
                <a:lnTo>
                  <a:pt x="66603" y="55026"/>
                </a:lnTo>
                <a:lnTo>
                  <a:pt x="73612" y="57003"/>
                </a:lnTo>
                <a:lnTo>
                  <a:pt x="80824" y="59593"/>
                </a:lnTo>
                <a:lnTo>
                  <a:pt x="88173" y="62588"/>
                </a:lnTo>
                <a:lnTo>
                  <a:pt x="95612" y="65855"/>
                </a:lnTo>
                <a:lnTo>
                  <a:pt x="110650" y="72873"/>
                </a:lnTo>
                <a:lnTo>
                  <a:pt x="118217" y="77792"/>
                </a:lnTo>
                <a:lnTo>
                  <a:pt x="125801" y="83611"/>
                </a:lnTo>
                <a:lnTo>
                  <a:pt x="133397" y="90031"/>
                </a:lnTo>
                <a:lnTo>
                  <a:pt x="141001" y="95581"/>
                </a:lnTo>
                <a:lnTo>
                  <a:pt x="148610" y="100551"/>
                </a:lnTo>
                <a:lnTo>
                  <a:pt x="156224" y="105134"/>
                </a:lnTo>
                <a:lnTo>
                  <a:pt x="162569" y="110729"/>
                </a:lnTo>
                <a:lnTo>
                  <a:pt x="168069" y="117000"/>
                </a:lnTo>
                <a:lnTo>
                  <a:pt x="173006" y="123720"/>
                </a:lnTo>
                <a:lnTo>
                  <a:pt x="178838" y="130740"/>
                </a:lnTo>
                <a:lnTo>
                  <a:pt x="185264" y="137960"/>
                </a:lnTo>
                <a:lnTo>
                  <a:pt x="197909" y="151486"/>
                </a:lnTo>
                <a:lnTo>
                  <a:pt x="207762" y="161731"/>
                </a:lnTo>
                <a:lnTo>
                  <a:pt x="212168" y="167511"/>
                </a:lnTo>
                <a:lnTo>
                  <a:pt x="216376" y="173904"/>
                </a:lnTo>
                <a:lnTo>
                  <a:pt x="220450" y="180707"/>
                </a:lnTo>
                <a:lnTo>
                  <a:pt x="225706" y="190321"/>
                </a:lnTo>
                <a:lnTo>
                  <a:pt x="245620" y="228706"/>
                </a:lnTo>
                <a:lnTo>
                  <a:pt x="262889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74"/>
          <p:cNvSpPr/>
          <p:nvPr/>
        </p:nvSpPr>
        <p:spPr>
          <a:xfrm>
            <a:off x="7486650" y="6332219"/>
            <a:ext cx="148591" cy="297182"/>
          </a:xfrm>
          <a:custGeom>
            <a:avLst/>
            <a:gdLst/>
            <a:ahLst/>
            <a:cxnLst/>
            <a:rect l="0" t="0" r="0" b="0"/>
            <a:pathLst>
              <a:path w="148591" h="297182">
                <a:moveTo>
                  <a:pt x="0" y="0"/>
                </a:moveTo>
                <a:lnTo>
                  <a:pt x="12135" y="18204"/>
                </a:lnTo>
                <a:lnTo>
                  <a:pt x="16980" y="24836"/>
                </a:lnTo>
                <a:lnTo>
                  <a:pt x="21480" y="30527"/>
                </a:lnTo>
                <a:lnTo>
                  <a:pt x="25750" y="35592"/>
                </a:lnTo>
                <a:lnTo>
                  <a:pt x="29867" y="41508"/>
                </a:lnTo>
                <a:lnTo>
                  <a:pt x="33880" y="47992"/>
                </a:lnTo>
                <a:lnTo>
                  <a:pt x="37827" y="54855"/>
                </a:lnTo>
                <a:lnTo>
                  <a:pt x="45599" y="69254"/>
                </a:lnTo>
                <a:lnTo>
                  <a:pt x="67003" y="111329"/>
                </a:lnTo>
                <a:lnTo>
                  <a:pt x="91162" y="166320"/>
                </a:lnTo>
                <a:lnTo>
                  <a:pt x="106495" y="202320"/>
                </a:lnTo>
                <a:lnTo>
                  <a:pt x="116716" y="227590"/>
                </a:lnTo>
                <a:lnTo>
                  <a:pt x="123531" y="245707"/>
                </a:lnTo>
                <a:lnTo>
                  <a:pt x="128073" y="259055"/>
                </a:lnTo>
                <a:lnTo>
                  <a:pt x="132372" y="269223"/>
                </a:lnTo>
                <a:lnTo>
                  <a:pt x="136507" y="277272"/>
                </a:lnTo>
                <a:lnTo>
                  <a:pt x="148590" y="2971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75"/>
          <p:cNvSpPr/>
          <p:nvPr/>
        </p:nvSpPr>
        <p:spPr>
          <a:xfrm>
            <a:off x="7475219" y="6325634"/>
            <a:ext cx="194311" cy="258046"/>
          </a:xfrm>
          <a:custGeom>
            <a:avLst/>
            <a:gdLst/>
            <a:ahLst/>
            <a:cxnLst/>
            <a:rect l="0" t="0" r="0" b="0"/>
            <a:pathLst>
              <a:path w="194311" h="258046">
                <a:moveTo>
                  <a:pt x="194310" y="6585"/>
                </a:moveTo>
                <a:lnTo>
                  <a:pt x="176107" y="518"/>
                </a:lnTo>
                <a:lnTo>
                  <a:pt x="170745" y="0"/>
                </a:lnTo>
                <a:lnTo>
                  <a:pt x="167171" y="925"/>
                </a:lnTo>
                <a:lnTo>
                  <a:pt x="161928" y="5340"/>
                </a:lnTo>
                <a:lnTo>
                  <a:pt x="155365" y="11535"/>
                </a:lnTo>
                <a:lnTo>
                  <a:pt x="153107" y="14965"/>
                </a:lnTo>
                <a:lnTo>
                  <a:pt x="150597" y="22163"/>
                </a:lnTo>
                <a:lnTo>
                  <a:pt x="148659" y="27130"/>
                </a:lnTo>
                <a:lnTo>
                  <a:pt x="146096" y="32982"/>
                </a:lnTo>
                <a:lnTo>
                  <a:pt x="143118" y="39423"/>
                </a:lnTo>
                <a:lnTo>
                  <a:pt x="137321" y="47527"/>
                </a:lnTo>
                <a:lnTo>
                  <a:pt x="129648" y="56740"/>
                </a:lnTo>
                <a:lnTo>
                  <a:pt x="120722" y="66692"/>
                </a:lnTo>
                <a:lnTo>
                  <a:pt x="113502" y="77136"/>
                </a:lnTo>
                <a:lnTo>
                  <a:pt x="107418" y="87910"/>
                </a:lnTo>
                <a:lnTo>
                  <a:pt x="88528" y="126508"/>
                </a:lnTo>
                <a:lnTo>
                  <a:pt x="81880" y="137333"/>
                </a:lnTo>
                <a:lnTo>
                  <a:pt x="73636" y="149631"/>
                </a:lnTo>
                <a:lnTo>
                  <a:pt x="64331" y="162909"/>
                </a:lnTo>
                <a:lnTo>
                  <a:pt x="53047" y="178111"/>
                </a:lnTo>
                <a:lnTo>
                  <a:pt x="26964" y="211936"/>
                </a:lnTo>
                <a:lnTo>
                  <a:pt x="17976" y="224766"/>
                </a:lnTo>
                <a:lnTo>
                  <a:pt x="11985" y="234589"/>
                </a:lnTo>
                <a:lnTo>
                  <a:pt x="0" y="258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76"/>
          <p:cNvSpPr/>
          <p:nvPr/>
        </p:nvSpPr>
        <p:spPr>
          <a:xfrm>
            <a:off x="7806690" y="6320789"/>
            <a:ext cx="171451" cy="57151"/>
          </a:xfrm>
          <a:custGeom>
            <a:avLst/>
            <a:gdLst/>
            <a:ahLst/>
            <a:cxnLst/>
            <a:rect l="0" t="0" r="0" b="0"/>
            <a:pathLst>
              <a:path w="171451" h="57151">
                <a:moveTo>
                  <a:pt x="0" y="0"/>
                </a:moveTo>
                <a:lnTo>
                  <a:pt x="0" y="6069"/>
                </a:lnTo>
                <a:lnTo>
                  <a:pt x="1270" y="9125"/>
                </a:lnTo>
                <a:lnTo>
                  <a:pt x="3386" y="12434"/>
                </a:lnTo>
                <a:lnTo>
                  <a:pt x="6068" y="15909"/>
                </a:lnTo>
                <a:lnTo>
                  <a:pt x="9125" y="18226"/>
                </a:lnTo>
                <a:lnTo>
                  <a:pt x="12432" y="19771"/>
                </a:lnTo>
                <a:lnTo>
                  <a:pt x="15908" y="20801"/>
                </a:lnTo>
                <a:lnTo>
                  <a:pt x="18226" y="22757"/>
                </a:lnTo>
                <a:lnTo>
                  <a:pt x="19771" y="25332"/>
                </a:lnTo>
                <a:lnTo>
                  <a:pt x="20800" y="28318"/>
                </a:lnTo>
                <a:lnTo>
                  <a:pt x="22756" y="30309"/>
                </a:lnTo>
                <a:lnTo>
                  <a:pt x="25331" y="31636"/>
                </a:lnTo>
                <a:lnTo>
                  <a:pt x="28317" y="32520"/>
                </a:lnTo>
                <a:lnTo>
                  <a:pt x="34118" y="33111"/>
                </a:lnTo>
                <a:lnTo>
                  <a:pt x="41796" y="33504"/>
                </a:lnTo>
                <a:lnTo>
                  <a:pt x="64030" y="34057"/>
                </a:lnTo>
                <a:lnTo>
                  <a:pt x="82921" y="34244"/>
                </a:lnTo>
                <a:lnTo>
                  <a:pt x="88300" y="35530"/>
                </a:lnTo>
                <a:lnTo>
                  <a:pt x="94426" y="37656"/>
                </a:lnTo>
                <a:lnTo>
                  <a:pt x="101051" y="40345"/>
                </a:lnTo>
                <a:lnTo>
                  <a:pt x="108007" y="42136"/>
                </a:lnTo>
                <a:lnTo>
                  <a:pt x="115185" y="43331"/>
                </a:lnTo>
                <a:lnTo>
                  <a:pt x="122509" y="44128"/>
                </a:lnTo>
                <a:lnTo>
                  <a:pt x="129933" y="45928"/>
                </a:lnTo>
                <a:lnTo>
                  <a:pt x="137421" y="48399"/>
                </a:lnTo>
                <a:lnTo>
                  <a:pt x="171450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77"/>
          <p:cNvSpPr/>
          <p:nvPr/>
        </p:nvSpPr>
        <p:spPr>
          <a:xfrm>
            <a:off x="7796848" y="6435089"/>
            <a:ext cx="215582" cy="57151"/>
          </a:xfrm>
          <a:custGeom>
            <a:avLst/>
            <a:gdLst/>
            <a:ahLst/>
            <a:cxnLst/>
            <a:rect l="0" t="0" r="0" b="0"/>
            <a:pathLst>
              <a:path w="215582" h="57151">
                <a:moveTo>
                  <a:pt x="9842" y="0"/>
                </a:moveTo>
                <a:lnTo>
                  <a:pt x="3774" y="6069"/>
                </a:lnTo>
                <a:lnTo>
                  <a:pt x="1986" y="9125"/>
                </a:lnTo>
                <a:lnTo>
                  <a:pt x="794" y="12434"/>
                </a:lnTo>
                <a:lnTo>
                  <a:pt x="0" y="15909"/>
                </a:lnTo>
                <a:lnTo>
                  <a:pt x="741" y="18227"/>
                </a:lnTo>
                <a:lnTo>
                  <a:pt x="2504" y="19771"/>
                </a:lnTo>
                <a:lnTo>
                  <a:pt x="4950" y="20801"/>
                </a:lnTo>
                <a:lnTo>
                  <a:pt x="10390" y="21487"/>
                </a:lnTo>
                <a:lnTo>
                  <a:pt x="17827" y="21945"/>
                </a:lnTo>
                <a:lnTo>
                  <a:pt x="26595" y="22250"/>
                </a:lnTo>
                <a:lnTo>
                  <a:pt x="42601" y="23723"/>
                </a:lnTo>
                <a:lnTo>
                  <a:pt x="106049" y="30595"/>
                </a:lnTo>
                <a:lnTo>
                  <a:pt x="120970" y="31827"/>
                </a:lnTo>
                <a:lnTo>
                  <a:pt x="133457" y="32648"/>
                </a:lnTo>
                <a:lnTo>
                  <a:pt x="144322" y="34466"/>
                </a:lnTo>
                <a:lnTo>
                  <a:pt x="154105" y="36947"/>
                </a:lnTo>
                <a:lnTo>
                  <a:pt x="163167" y="39871"/>
                </a:lnTo>
                <a:lnTo>
                  <a:pt x="171749" y="43091"/>
                </a:lnTo>
                <a:lnTo>
                  <a:pt x="180010" y="46507"/>
                </a:lnTo>
                <a:lnTo>
                  <a:pt x="188057" y="50055"/>
                </a:lnTo>
                <a:lnTo>
                  <a:pt x="194692" y="52420"/>
                </a:lnTo>
                <a:lnTo>
                  <a:pt x="200385" y="53997"/>
                </a:lnTo>
                <a:lnTo>
                  <a:pt x="215581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78"/>
          <p:cNvSpPr/>
          <p:nvPr/>
        </p:nvSpPr>
        <p:spPr>
          <a:xfrm>
            <a:off x="8161019" y="6160825"/>
            <a:ext cx="308551" cy="388566"/>
          </a:xfrm>
          <a:custGeom>
            <a:avLst/>
            <a:gdLst/>
            <a:ahLst/>
            <a:cxnLst/>
            <a:rect l="0" t="0" r="0" b="0"/>
            <a:pathLst>
              <a:path w="308551" h="388566">
                <a:moveTo>
                  <a:pt x="148590" y="45664"/>
                </a:moveTo>
                <a:lnTo>
                  <a:pt x="148590" y="33529"/>
                </a:lnTo>
                <a:lnTo>
                  <a:pt x="149861" y="29954"/>
                </a:lnTo>
                <a:lnTo>
                  <a:pt x="151978" y="27570"/>
                </a:lnTo>
                <a:lnTo>
                  <a:pt x="158986" y="23653"/>
                </a:lnTo>
                <a:lnTo>
                  <a:pt x="170567" y="17678"/>
                </a:lnTo>
                <a:lnTo>
                  <a:pt x="175941" y="14307"/>
                </a:lnTo>
                <a:lnTo>
                  <a:pt x="185301" y="7175"/>
                </a:lnTo>
                <a:lnTo>
                  <a:pt x="193692" y="3158"/>
                </a:lnTo>
                <a:lnTo>
                  <a:pt x="201656" y="1372"/>
                </a:lnTo>
                <a:lnTo>
                  <a:pt x="209428" y="579"/>
                </a:lnTo>
                <a:lnTo>
                  <a:pt x="215819" y="367"/>
                </a:lnTo>
                <a:lnTo>
                  <a:pt x="246014" y="0"/>
                </a:lnTo>
                <a:lnTo>
                  <a:pt x="246560" y="1252"/>
                </a:lnTo>
                <a:lnTo>
                  <a:pt x="245653" y="3356"/>
                </a:lnTo>
                <a:lnTo>
                  <a:pt x="243779" y="6028"/>
                </a:lnTo>
                <a:lnTo>
                  <a:pt x="241260" y="7811"/>
                </a:lnTo>
                <a:lnTo>
                  <a:pt x="235073" y="9791"/>
                </a:lnTo>
                <a:lnTo>
                  <a:pt x="231646" y="9048"/>
                </a:lnTo>
                <a:lnTo>
                  <a:pt x="224451" y="4838"/>
                </a:lnTo>
                <a:lnTo>
                  <a:pt x="219484" y="3206"/>
                </a:lnTo>
                <a:lnTo>
                  <a:pt x="213633" y="2119"/>
                </a:lnTo>
                <a:lnTo>
                  <a:pt x="207192" y="1394"/>
                </a:lnTo>
                <a:lnTo>
                  <a:pt x="194009" y="911"/>
                </a:lnTo>
                <a:lnTo>
                  <a:pt x="155653" y="374"/>
                </a:lnTo>
                <a:lnTo>
                  <a:pt x="138059" y="1501"/>
                </a:lnTo>
                <a:lnTo>
                  <a:pt x="122519" y="3522"/>
                </a:lnTo>
                <a:lnTo>
                  <a:pt x="108349" y="6139"/>
                </a:lnTo>
                <a:lnTo>
                  <a:pt x="97633" y="9154"/>
                </a:lnTo>
                <a:lnTo>
                  <a:pt x="89219" y="12435"/>
                </a:lnTo>
                <a:lnTo>
                  <a:pt x="60522" y="26824"/>
                </a:lnTo>
                <a:lnTo>
                  <a:pt x="54318" y="30564"/>
                </a:lnTo>
                <a:lnTo>
                  <a:pt x="48912" y="34327"/>
                </a:lnTo>
                <a:lnTo>
                  <a:pt x="44039" y="38106"/>
                </a:lnTo>
                <a:lnTo>
                  <a:pt x="40789" y="41896"/>
                </a:lnTo>
                <a:lnTo>
                  <a:pt x="38623" y="45692"/>
                </a:lnTo>
                <a:lnTo>
                  <a:pt x="34946" y="57107"/>
                </a:lnTo>
                <a:lnTo>
                  <a:pt x="29078" y="79113"/>
                </a:lnTo>
                <a:lnTo>
                  <a:pt x="25736" y="88283"/>
                </a:lnTo>
                <a:lnTo>
                  <a:pt x="22238" y="95667"/>
                </a:lnTo>
                <a:lnTo>
                  <a:pt x="18635" y="101859"/>
                </a:lnTo>
                <a:lnTo>
                  <a:pt x="16233" y="108528"/>
                </a:lnTo>
                <a:lnTo>
                  <a:pt x="14633" y="115513"/>
                </a:lnTo>
                <a:lnTo>
                  <a:pt x="13565" y="122710"/>
                </a:lnTo>
                <a:lnTo>
                  <a:pt x="14124" y="131318"/>
                </a:lnTo>
                <a:lnTo>
                  <a:pt x="15766" y="140867"/>
                </a:lnTo>
                <a:lnTo>
                  <a:pt x="18131" y="151043"/>
                </a:lnTo>
                <a:lnTo>
                  <a:pt x="19708" y="160367"/>
                </a:lnTo>
                <a:lnTo>
                  <a:pt x="20759" y="169123"/>
                </a:lnTo>
                <a:lnTo>
                  <a:pt x="21459" y="177500"/>
                </a:lnTo>
                <a:lnTo>
                  <a:pt x="23196" y="183085"/>
                </a:lnTo>
                <a:lnTo>
                  <a:pt x="25624" y="186808"/>
                </a:lnTo>
                <a:lnTo>
                  <a:pt x="35110" y="195435"/>
                </a:lnTo>
                <a:lnTo>
                  <a:pt x="43545" y="202399"/>
                </a:lnTo>
                <a:lnTo>
                  <a:pt x="49350" y="206034"/>
                </a:lnTo>
                <a:lnTo>
                  <a:pt x="55760" y="209728"/>
                </a:lnTo>
                <a:lnTo>
                  <a:pt x="61303" y="210920"/>
                </a:lnTo>
                <a:lnTo>
                  <a:pt x="66269" y="210445"/>
                </a:lnTo>
                <a:lnTo>
                  <a:pt x="75173" y="207800"/>
                </a:lnTo>
                <a:lnTo>
                  <a:pt x="83364" y="206625"/>
                </a:lnTo>
                <a:lnTo>
                  <a:pt x="87327" y="205041"/>
                </a:lnTo>
                <a:lnTo>
                  <a:pt x="95115" y="199896"/>
                </a:lnTo>
                <a:lnTo>
                  <a:pt x="101510" y="196745"/>
                </a:lnTo>
                <a:lnTo>
                  <a:pt x="109583" y="193375"/>
                </a:lnTo>
                <a:lnTo>
                  <a:pt x="118776" y="189858"/>
                </a:lnTo>
                <a:lnTo>
                  <a:pt x="126174" y="186243"/>
                </a:lnTo>
                <a:lnTo>
                  <a:pt x="132376" y="182564"/>
                </a:lnTo>
                <a:lnTo>
                  <a:pt x="137781" y="178841"/>
                </a:lnTo>
                <a:lnTo>
                  <a:pt x="145194" y="175088"/>
                </a:lnTo>
                <a:lnTo>
                  <a:pt x="153946" y="171317"/>
                </a:lnTo>
                <a:lnTo>
                  <a:pt x="163591" y="167533"/>
                </a:lnTo>
                <a:lnTo>
                  <a:pt x="172561" y="165010"/>
                </a:lnTo>
                <a:lnTo>
                  <a:pt x="181081" y="163328"/>
                </a:lnTo>
                <a:lnTo>
                  <a:pt x="189301" y="162207"/>
                </a:lnTo>
                <a:lnTo>
                  <a:pt x="196051" y="161460"/>
                </a:lnTo>
                <a:lnTo>
                  <a:pt x="201820" y="160961"/>
                </a:lnTo>
                <a:lnTo>
                  <a:pt x="206937" y="160629"/>
                </a:lnTo>
                <a:lnTo>
                  <a:pt x="212888" y="160407"/>
                </a:lnTo>
                <a:lnTo>
                  <a:pt x="226275" y="160161"/>
                </a:lnTo>
                <a:lnTo>
                  <a:pt x="232129" y="161366"/>
                </a:lnTo>
                <a:lnTo>
                  <a:pt x="237304" y="163438"/>
                </a:lnTo>
                <a:lnTo>
                  <a:pt x="242022" y="166090"/>
                </a:lnTo>
                <a:lnTo>
                  <a:pt x="247708" y="167858"/>
                </a:lnTo>
                <a:lnTo>
                  <a:pt x="254039" y="169037"/>
                </a:lnTo>
                <a:lnTo>
                  <a:pt x="260800" y="169823"/>
                </a:lnTo>
                <a:lnTo>
                  <a:pt x="266577" y="171617"/>
                </a:lnTo>
                <a:lnTo>
                  <a:pt x="271698" y="174083"/>
                </a:lnTo>
                <a:lnTo>
                  <a:pt x="280775" y="180209"/>
                </a:lnTo>
                <a:lnTo>
                  <a:pt x="289042" y="187166"/>
                </a:lnTo>
                <a:lnTo>
                  <a:pt x="296950" y="197877"/>
                </a:lnTo>
                <a:lnTo>
                  <a:pt x="303428" y="209834"/>
                </a:lnTo>
                <a:lnTo>
                  <a:pt x="306308" y="219382"/>
                </a:lnTo>
                <a:lnTo>
                  <a:pt x="307587" y="227859"/>
                </a:lnTo>
                <a:lnTo>
                  <a:pt x="308156" y="238400"/>
                </a:lnTo>
                <a:lnTo>
                  <a:pt x="308550" y="274856"/>
                </a:lnTo>
                <a:lnTo>
                  <a:pt x="306030" y="281009"/>
                </a:lnTo>
                <a:lnTo>
                  <a:pt x="301810" y="287651"/>
                </a:lnTo>
                <a:lnTo>
                  <a:pt x="296457" y="294618"/>
                </a:lnTo>
                <a:lnTo>
                  <a:pt x="291618" y="301804"/>
                </a:lnTo>
                <a:lnTo>
                  <a:pt x="287123" y="309134"/>
                </a:lnTo>
                <a:lnTo>
                  <a:pt x="282855" y="316561"/>
                </a:lnTo>
                <a:lnTo>
                  <a:pt x="274727" y="328200"/>
                </a:lnTo>
                <a:lnTo>
                  <a:pt x="270781" y="333081"/>
                </a:lnTo>
                <a:lnTo>
                  <a:pt x="265611" y="336335"/>
                </a:lnTo>
                <a:lnTo>
                  <a:pt x="259624" y="338505"/>
                </a:lnTo>
                <a:lnTo>
                  <a:pt x="253092" y="339952"/>
                </a:lnTo>
                <a:lnTo>
                  <a:pt x="244929" y="342186"/>
                </a:lnTo>
                <a:lnTo>
                  <a:pt x="225697" y="348055"/>
                </a:lnTo>
                <a:lnTo>
                  <a:pt x="216505" y="351398"/>
                </a:lnTo>
                <a:lnTo>
                  <a:pt x="207837" y="354897"/>
                </a:lnTo>
                <a:lnTo>
                  <a:pt x="199518" y="358499"/>
                </a:lnTo>
                <a:lnTo>
                  <a:pt x="191432" y="360901"/>
                </a:lnTo>
                <a:lnTo>
                  <a:pt x="183502" y="362502"/>
                </a:lnTo>
                <a:lnTo>
                  <a:pt x="175675" y="363569"/>
                </a:lnTo>
                <a:lnTo>
                  <a:pt x="167917" y="365551"/>
                </a:lnTo>
                <a:lnTo>
                  <a:pt x="160204" y="368143"/>
                </a:lnTo>
                <a:lnTo>
                  <a:pt x="152523" y="371139"/>
                </a:lnTo>
                <a:lnTo>
                  <a:pt x="143592" y="373138"/>
                </a:lnTo>
                <a:lnTo>
                  <a:pt x="133828" y="374470"/>
                </a:lnTo>
                <a:lnTo>
                  <a:pt x="123509" y="375358"/>
                </a:lnTo>
                <a:lnTo>
                  <a:pt x="106470" y="375950"/>
                </a:lnTo>
                <a:lnTo>
                  <a:pt x="25953" y="376979"/>
                </a:lnTo>
                <a:lnTo>
                  <a:pt x="19842" y="378301"/>
                </a:lnTo>
                <a:lnTo>
                  <a:pt x="14498" y="380451"/>
                </a:lnTo>
                <a:lnTo>
                  <a:pt x="0" y="388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in horizontal">
  <a:themeElements>
    <a:clrScheme name="plain horizonta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005</Template>
  <TotalTime>165</TotalTime>
  <Words>406</Words>
  <Application>Microsoft PowerPoint</Application>
  <PresentationFormat>On-screen Show (4:3)</PresentationFormat>
  <Paragraphs>41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plain horizontal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PBrush</vt:lpstr>
      <vt:lpstr>Trapezoids</vt:lpstr>
      <vt:lpstr>What is a trapezoid?</vt:lpstr>
      <vt:lpstr>More about trapezoids</vt:lpstr>
      <vt:lpstr>Isosceles Trapezoids</vt:lpstr>
      <vt:lpstr>Theorem: The base angles of an isosceles trapezoid are congruent.</vt:lpstr>
      <vt:lpstr>Diagonals of an isosceles trapezoid</vt:lpstr>
      <vt:lpstr>Median of a Trapezoid</vt:lpstr>
      <vt:lpstr>Theorem: The median of a trapezoid</vt:lpstr>
      <vt:lpstr>Using the median of trapezoid</vt:lpstr>
      <vt:lpstr>Finding angle measures in an isosceles trapezoid</vt:lpstr>
      <vt:lpstr>Summary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Trapezoids</dc:title>
  <dc:creator>nuhs</dc:creator>
  <cp:lastModifiedBy>Ameena</cp:lastModifiedBy>
  <cp:revision>4</cp:revision>
  <dcterms:created xsi:type="dcterms:W3CDTF">2007-05-29T14:43:30Z</dcterms:created>
  <dcterms:modified xsi:type="dcterms:W3CDTF">2008-04-30T17:09:22Z</dcterms:modified>
</cp:coreProperties>
</file>